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PF BeauSans Pro"/>
        <a:ea typeface="PF BeauSans Pro"/>
        <a:cs typeface="PF BeauSans Pro"/>
        <a:sym typeface="PF BeauSans Pro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PF BeauSans Pro"/>
        <a:ea typeface="PF BeauSans Pro"/>
        <a:cs typeface="PF BeauSans Pro"/>
        <a:sym typeface="PF BeauSans Pro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PF BeauSans Pro"/>
        <a:ea typeface="PF BeauSans Pro"/>
        <a:cs typeface="PF BeauSans Pro"/>
        <a:sym typeface="PF BeauSans Pro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PF BeauSans Pro"/>
        <a:ea typeface="PF BeauSans Pro"/>
        <a:cs typeface="PF BeauSans Pro"/>
        <a:sym typeface="PF BeauSans Pro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PF BeauSans Pro"/>
        <a:ea typeface="PF BeauSans Pro"/>
        <a:cs typeface="PF BeauSans Pro"/>
        <a:sym typeface="PF BeauSans Pro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PF BeauSans Pro"/>
        <a:ea typeface="PF BeauSans Pro"/>
        <a:cs typeface="PF BeauSans Pro"/>
        <a:sym typeface="PF BeauSans Pro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PF BeauSans Pro"/>
        <a:ea typeface="PF BeauSans Pro"/>
        <a:cs typeface="PF BeauSans Pro"/>
        <a:sym typeface="PF BeauSans Pro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PF BeauSans Pro"/>
        <a:ea typeface="PF BeauSans Pro"/>
        <a:cs typeface="PF BeauSans Pro"/>
        <a:sym typeface="PF BeauSans Pro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PF BeauSans Pro"/>
        <a:ea typeface="PF BeauSans Pro"/>
        <a:cs typeface="PF BeauSans Pro"/>
        <a:sym typeface="PF BeauSans Pro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PF BeauSans Pro"/>
          <a:ea typeface="PF BeauSans Pro"/>
          <a:cs typeface="PF BeauSans Pro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8E0"/>
          </a:solidFill>
        </a:fill>
      </a:tcStyle>
    </a:wholeTbl>
    <a:band2H>
      <a:tcTxStyle b="def" i="def"/>
      <a:tcStyle>
        <a:tcBdr/>
        <a:fill>
          <a:solidFill>
            <a:srgbClr val="E6ECF0"/>
          </a:solidFill>
        </a:fill>
      </a:tcStyle>
    </a:band2H>
    <a:firstCol>
      <a:tcTxStyle b="on" i="off">
        <a:font>
          <a:latin typeface="PF BeauSans Pro"/>
          <a:ea typeface="PF BeauSans Pro"/>
          <a:cs typeface="PF BeauSans Pr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PF BeauSans Pro"/>
          <a:ea typeface="PF BeauSans Pro"/>
          <a:cs typeface="PF BeauSans Pr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PF BeauSans Pro"/>
          <a:ea typeface="PF BeauSans Pro"/>
          <a:cs typeface="PF BeauSans Pr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F BeauSans Pro"/>
          <a:ea typeface="PF BeauSans Pro"/>
          <a:cs typeface="PF BeauSans Pro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E9CD"/>
          </a:solidFill>
        </a:fill>
      </a:tcStyle>
    </a:wholeTbl>
    <a:band2H>
      <a:tcTxStyle b="def" i="def"/>
      <a:tcStyle>
        <a:tcBdr/>
        <a:fill>
          <a:solidFill>
            <a:srgbClr val="EEF4E8"/>
          </a:solidFill>
        </a:fill>
      </a:tcStyle>
    </a:band2H>
    <a:firstCol>
      <a:tcTxStyle b="on" i="off">
        <a:font>
          <a:latin typeface="PF BeauSans Pro"/>
          <a:ea typeface="PF BeauSans Pro"/>
          <a:cs typeface="PF BeauSans Pr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PF BeauSans Pro"/>
          <a:ea typeface="PF BeauSans Pro"/>
          <a:cs typeface="PF BeauSans Pr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PF BeauSans Pro"/>
          <a:ea typeface="PF BeauSans Pro"/>
          <a:cs typeface="PF BeauSans Pr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PF BeauSans Pro"/>
          <a:ea typeface="PF BeauSans Pro"/>
          <a:cs typeface="PF BeauSans Pro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6CDCA"/>
          </a:solidFill>
        </a:fill>
      </a:tcStyle>
    </a:wholeTbl>
    <a:band2H>
      <a:tcTxStyle b="def" i="def"/>
      <a:tcStyle>
        <a:tcBdr/>
        <a:fill>
          <a:solidFill>
            <a:srgbClr val="FAE8E7"/>
          </a:solidFill>
        </a:fill>
      </a:tcStyle>
    </a:band2H>
    <a:firstCol>
      <a:tcTxStyle b="on" i="off">
        <a:font>
          <a:latin typeface="PF BeauSans Pro"/>
          <a:ea typeface="PF BeauSans Pro"/>
          <a:cs typeface="PF BeauSans Pr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PF BeauSans Pro"/>
          <a:ea typeface="PF BeauSans Pro"/>
          <a:cs typeface="PF BeauSans Pr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PF BeauSans Pro"/>
          <a:ea typeface="PF BeauSans Pro"/>
          <a:cs typeface="PF BeauSans Pr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F BeauSans Pro"/>
          <a:ea typeface="PF BeauSans Pro"/>
          <a:cs typeface="PF BeauSans Pro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PF BeauSans Pro"/>
          <a:ea typeface="PF BeauSans Pro"/>
          <a:cs typeface="PF BeauSans Pr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PF BeauSans Pro"/>
          <a:ea typeface="PF BeauSans Pro"/>
          <a:cs typeface="PF BeauSans Pro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PF BeauSans Pro"/>
          <a:ea typeface="PF BeauSans Pro"/>
          <a:cs typeface="PF BeauSans Pr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F BeauSans Pro"/>
          <a:ea typeface="PF BeauSans Pro"/>
          <a:cs typeface="PF BeauSans Pro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PF BeauSans Pro"/>
          <a:ea typeface="PF BeauSans Pro"/>
          <a:cs typeface="PF BeauSans Pr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PF BeauSans Pro"/>
          <a:ea typeface="PF BeauSans Pro"/>
          <a:cs typeface="PF BeauSans Pr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PF BeauSans Pro"/>
          <a:ea typeface="PF BeauSans Pro"/>
          <a:cs typeface="PF BeauSans Pr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F BeauSans Pro"/>
          <a:ea typeface="PF BeauSans Pro"/>
          <a:cs typeface="PF BeauSans Pro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PF BeauSans Pro"/>
          <a:ea typeface="PF BeauSans Pro"/>
          <a:cs typeface="PF BeauSans Pro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PF BeauSans Pro"/>
          <a:ea typeface="PF BeauSans Pro"/>
          <a:cs typeface="PF BeauSans Pro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PF BeauSans Pro"/>
          <a:ea typeface="PF BeauSans Pro"/>
          <a:cs typeface="PF BeauSans Pro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4" name="Shape 22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/>
          <p:nvPr>
            <p:ph type="title"/>
          </p:nvPr>
        </p:nvSpPr>
        <p:spPr>
          <a:xfrm>
            <a:off x="590400" y="2664068"/>
            <a:ext cx="8043648" cy="1820010"/>
          </a:xfrm>
          <a:prstGeom prst="rect">
            <a:avLst/>
          </a:prstGeom>
        </p:spPr>
        <p:txBody>
          <a:bodyPr anchor="t"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2" name="Уровень текста 1…"/>
          <p:cNvSpPr txBox="1"/>
          <p:nvPr>
            <p:ph type="body" sz="quarter" idx="1"/>
          </p:nvPr>
        </p:nvSpPr>
        <p:spPr>
          <a:xfrm>
            <a:off x="590400" y="5468815"/>
            <a:ext cx="8043648" cy="571500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457200"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914400"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1371600"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1828800"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 anchor="ctr"/>
          <a:lstStyle>
            <a:lvl1pPr>
              <a:defRPr b="0"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91" name="Уровень текста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2" name="Номер слайда"/>
          <p:cNvSpPr txBox="1"/>
          <p:nvPr>
            <p:ph type="sldNum" sz="quarter" idx="2"/>
          </p:nvPr>
        </p:nvSpPr>
        <p:spPr>
          <a:xfrm>
            <a:off x="0" y="0"/>
            <a:ext cx="358413" cy="370840"/>
          </a:xfrm>
          <a:prstGeom prst="rect">
            <a:avLst/>
          </a:prstGeom>
        </p:spPr>
        <p:txBody>
          <a:bodyPr/>
          <a:lstStyle>
            <a:lvl1pPr algn="l">
              <a:defRPr b="0"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_Bullets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00" name="Уровень текста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rgbClr val="FFFFFF"/>
                </a:solidFill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rgbClr val="FFFFFF"/>
                </a:solidFill>
              </a:defRPr>
            </a:lvl2pPr>
            <a:lvl3pPr marL="1234439" indent="-320039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rgbClr val="FFFFFF"/>
                </a:solidFill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rgbClr val="FFFFFF"/>
                </a:solidFill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rgbClr val="FFFFFF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1" name="Номер слайда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 anchor="ctr"/>
          <a:lstStyle>
            <a:lvl1pPr>
              <a:defRPr b="0"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_Bullets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09" name="Уровень текста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rgbClr val="FFFFFF"/>
                </a:solidFill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rgbClr val="FFFFFF"/>
                </a:solidFill>
              </a:defRPr>
            </a:lvl2pPr>
            <a:lvl3pPr marL="1234439" indent="-320039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rgbClr val="FFFFFF"/>
                </a:solidFill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rgbClr val="FFFFFF"/>
                </a:solidFill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rgbClr val="FFFFFF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10" name="Номер слайда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 anchor="ctr"/>
          <a:lstStyle>
            <a:lvl1pPr>
              <a:defRPr b="0"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_Bullets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18" name="Уровень текста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rgbClr val="FFFFFF"/>
                </a:solidFill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rgbClr val="FFFFFF"/>
                </a:solidFill>
              </a:defRPr>
            </a:lvl2pPr>
            <a:lvl3pPr marL="1234439" indent="-320039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rgbClr val="FFFFFF"/>
                </a:solidFill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rgbClr val="FFFFFF"/>
                </a:solidFill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rgbClr val="FFFFFF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19" name="Номер слайда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 anchor="ctr"/>
          <a:lstStyle>
            <a:lvl1pPr>
              <a:defRPr b="0"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_Bullets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27" name="Уровень текста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rgbClr val="FFFFFF"/>
                </a:solidFill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rgbClr val="FFFFFF"/>
                </a:solidFill>
              </a:defRPr>
            </a:lvl2pPr>
            <a:lvl3pPr marL="1234439" indent="-320039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rgbClr val="FFFFFF"/>
                </a:solidFill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rgbClr val="FFFFFF"/>
                </a:solidFill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rgbClr val="FFFFFF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28" name="Номер слайда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 anchor="ctr"/>
          <a:lstStyle>
            <a:lvl1pPr>
              <a:defRPr b="0"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_Bullets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36" name="Уровень текста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rgbClr val="FFFFFF"/>
                </a:solidFill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rgbClr val="FFFFFF"/>
                </a:solidFill>
              </a:defRPr>
            </a:lvl2pPr>
            <a:lvl3pPr marL="1234439" indent="-320039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rgbClr val="FFFFFF"/>
                </a:solidFill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rgbClr val="FFFFFF"/>
                </a:solidFill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rgbClr val="FFFFFF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7" name="Номер слайда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 anchor="ctr"/>
          <a:lstStyle>
            <a:lvl1pPr>
              <a:defRPr b="0"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_Bullets_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45" name="Уровень текста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rgbClr val="FFFFFF"/>
                </a:solidFill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rgbClr val="FFFFFF"/>
                </a:solidFill>
              </a:defRPr>
            </a:lvl2pPr>
            <a:lvl3pPr marL="1234439" indent="-320039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rgbClr val="FFFFFF"/>
                </a:solidFill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rgbClr val="FFFFFF"/>
                </a:solidFill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rgbClr val="FFFFFF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46" name="Номер слайда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 anchor="ctr"/>
          <a:lstStyle>
            <a:lvl1pPr>
              <a:defRPr b="0"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Текст заголовка"/>
          <p:cNvSpPr txBox="1"/>
          <p:nvPr>
            <p:ph type="title"/>
          </p:nvPr>
        </p:nvSpPr>
        <p:spPr>
          <a:xfrm>
            <a:off x="590400" y="2664068"/>
            <a:ext cx="8043648" cy="1820010"/>
          </a:xfrm>
          <a:prstGeom prst="rect">
            <a:avLst/>
          </a:prstGeom>
        </p:spPr>
        <p:txBody>
          <a:bodyPr anchor="t"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54" name="Уровень текста 1…"/>
          <p:cNvSpPr txBox="1"/>
          <p:nvPr>
            <p:ph type="body" sz="quarter" idx="1"/>
          </p:nvPr>
        </p:nvSpPr>
        <p:spPr>
          <a:xfrm>
            <a:off x="590400" y="5468815"/>
            <a:ext cx="8043648" cy="571500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457200"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914400"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1371600"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1828800"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5" name="Номер слайда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 anchor="ctr"/>
          <a:lstStyle>
            <a:lvl1pPr>
              <a:defRPr b="0"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Текст заголовка"/>
          <p:cNvSpPr txBox="1"/>
          <p:nvPr>
            <p:ph type="title"/>
          </p:nvPr>
        </p:nvSpPr>
        <p:spPr>
          <a:xfrm>
            <a:off x="590400" y="2664068"/>
            <a:ext cx="8043648" cy="1820010"/>
          </a:xfrm>
          <a:prstGeom prst="rect">
            <a:avLst/>
          </a:prstGeom>
        </p:spPr>
        <p:txBody>
          <a:bodyPr anchor="t"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63" name="Уровень текста 1…"/>
          <p:cNvSpPr txBox="1"/>
          <p:nvPr>
            <p:ph type="body" sz="quarter" idx="1"/>
          </p:nvPr>
        </p:nvSpPr>
        <p:spPr>
          <a:xfrm>
            <a:off x="590400" y="5468815"/>
            <a:ext cx="8043648" cy="571500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457200"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914400"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1371600"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1828800"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64" name="Номер слайда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 anchor="ctr"/>
          <a:lstStyle>
            <a:lvl1pPr>
              <a:defRPr b="0"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Текст заголовка"/>
          <p:cNvSpPr txBox="1"/>
          <p:nvPr>
            <p:ph type="title"/>
          </p:nvPr>
        </p:nvSpPr>
        <p:spPr>
          <a:xfrm>
            <a:off x="590400" y="2664068"/>
            <a:ext cx="8043648" cy="1820010"/>
          </a:xfrm>
          <a:prstGeom prst="rect">
            <a:avLst/>
          </a:prstGeom>
        </p:spPr>
        <p:txBody>
          <a:bodyPr anchor="t"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72" name="Уровень текста 1…"/>
          <p:cNvSpPr txBox="1"/>
          <p:nvPr>
            <p:ph type="body" sz="quarter" idx="1"/>
          </p:nvPr>
        </p:nvSpPr>
        <p:spPr>
          <a:xfrm>
            <a:off x="590400" y="5468815"/>
            <a:ext cx="8043648" cy="571500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457200"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914400"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1371600"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1828800"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73" name="Номер слайда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 anchor="ctr"/>
          <a:lstStyle>
            <a:lvl1pPr>
              <a:defRPr b="0"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Титульный слайд 0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/>
          <p:nvPr>
            <p:ph type="title"/>
          </p:nvPr>
        </p:nvSpPr>
        <p:spPr>
          <a:xfrm>
            <a:off x="590400" y="2664068"/>
            <a:ext cx="8043648" cy="1820010"/>
          </a:xfrm>
          <a:prstGeom prst="rect">
            <a:avLst/>
          </a:prstGeom>
        </p:spPr>
        <p:txBody>
          <a:bodyPr anchor="t"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21" name="Уровень текста 1…"/>
          <p:cNvSpPr txBox="1"/>
          <p:nvPr>
            <p:ph type="body" sz="quarter" idx="1"/>
          </p:nvPr>
        </p:nvSpPr>
        <p:spPr>
          <a:xfrm>
            <a:off x="590400" y="5468815"/>
            <a:ext cx="8043648" cy="571500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457200"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914400"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1371600"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1828800"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 anchor="ctr"/>
          <a:lstStyle>
            <a:lvl1pPr>
              <a:defRPr b="0"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_Bullets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181" name="Уровень текста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82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_Bullets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190" name="Уровень текста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9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_Bullets_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199" name="Уровень текста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00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hank_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Текст заголовка"/>
          <p:cNvSpPr txBox="1"/>
          <p:nvPr>
            <p:ph type="title"/>
          </p:nvPr>
        </p:nvSpPr>
        <p:spPr>
          <a:xfrm>
            <a:off x="590400" y="1055078"/>
            <a:ext cx="5080639" cy="3429001"/>
          </a:xfrm>
          <a:prstGeom prst="rect">
            <a:avLst/>
          </a:prstGeom>
        </p:spPr>
        <p:txBody>
          <a:bodyPr anchor="t"/>
          <a:lstStyle>
            <a:lvl1pPr algn="ctr">
              <a:defRPr sz="4000">
                <a:solidFill>
                  <a:srgbClr val="FFFFFF"/>
                </a:solidFill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208" name="Номер слайда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 anchor="ctr"/>
          <a:lstStyle>
            <a:lvl1pPr>
              <a:defRPr b="0"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216" name="Уровень текста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17" name="Номер слайда"/>
          <p:cNvSpPr txBox="1"/>
          <p:nvPr>
            <p:ph type="sldNum" sz="quarter" idx="2"/>
          </p:nvPr>
        </p:nvSpPr>
        <p:spPr>
          <a:xfrm>
            <a:off x="0" y="0"/>
            <a:ext cx="358413" cy="370840"/>
          </a:xfrm>
          <a:prstGeom prst="rect">
            <a:avLst/>
          </a:prstGeom>
        </p:spPr>
        <p:txBody>
          <a:bodyPr/>
          <a:lstStyle>
            <a:lvl1pPr algn="l">
              <a:defRPr b="0"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/>
          <p:nvPr>
            <p:ph type="title"/>
          </p:nvPr>
        </p:nvSpPr>
        <p:spPr>
          <a:xfrm>
            <a:off x="590400" y="2664068"/>
            <a:ext cx="8043648" cy="1820010"/>
          </a:xfrm>
          <a:prstGeom prst="rect">
            <a:avLst/>
          </a:prstGeom>
        </p:spPr>
        <p:txBody>
          <a:bodyPr anchor="t"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30" name="Уровень текста 1…"/>
          <p:cNvSpPr txBox="1"/>
          <p:nvPr>
            <p:ph type="body" sz="quarter" idx="1"/>
          </p:nvPr>
        </p:nvSpPr>
        <p:spPr>
          <a:xfrm>
            <a:off x="590400" y="5468815"/>
            <a:ext cx="8043648" cy="571500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457200"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914400"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1371600"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1828800"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 anchor="ctr"/>
          <a:lstStyle>
            <a:lvl1pPr>
              <a:defRPr b="0"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/>
          <p:nvPr>
            <p:ph type="title"/>
          </p:nvPr>
        </p:nvSpPr>
        <p:spPr>
          <a:xfrm>
            <a:off x="590400" y="2664068"/>
            <a:ext cx="8043648" cy="1820010"/>
          </a:xfrm>
          <a:prstGeom prst="rect">
            <a:avLst/>
          </a:prstGeom>
        </p:spPr>
        <p:txBody>
          <a:bodyPr anchor="t"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39" name="Уровень текста 1…"/>
          <p:cNvSpPr txBox="1"/>
          <p:nvPr>
            <p:ph type="body" sz="quarter" idx="1"/>
          </p:nvPr>
        </p:nvSpPr>
        <p:spPr>
          <a:xfrm>
            <a:off x="590400" y="5468815"/>
            <a:ext cx="8043648" cy="571500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457200"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914400"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1371600"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1828800"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 anchor="ctr"/>
          <a:lstStyle>
            <a:lvl1pPr>
              <a:defRPr b="0"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_Bullets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48" name="Уровень текста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_Bullets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57" name="Уровень текста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_Bullets_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66" name="Уровень текста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7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hank_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Текст заголовка"/>
          <p:cNvSpPr txBox="1"/>
          <p:nvPr>
            <p:ph type="title"/>
          </p:nvPr>
        </p:nvSpPr>
        <p:spPr>
          <a:xfrm>
            <a:off x="590400" y="1055078"/>
            <a:ext cx="5080639" cy="3429001"/>
          </a:xfrm>
          <a:prstGeom prst="rect">
            <a:avLst/>
          </a:prstGeom>
        </p:spPr>
        <p:txBody>
          <a:bodyPr anchor="t"/>
          <a:lstStyle>
            <a:lvl1pPr algn="ctr">
              <a:defRPr sz="4000">
                <a:solidFill>
                  <a:srgbClr val="FFFFFF"/>
                </a:solidFill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75" name="Номер слайда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 anchor="ctr"/>
          <a:lstStyle>
            <a:lvl1pPr>
              <a:defRPr b="0"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hank_You 0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/>
          <p:nvPr>
            <p:ph type="title"/>
          </p:nvPr>
        </p:nvSpPr>
        <p:spPr>
          <a:xfrm>
            <a:off x="590400" y="1055078"/>
            <a:ext cx="5080639" cy="3429001"/>
          </a:xfrm>
          <a:prstGeom prst="rect">
            <a:avLst/>
          </a:prstGeom>
        </p:spPr>
        <p:txBody>
          <a:bodyPr anchor="t"/>
          <a:lstStyle>
            <a:lvl1pPr algn="ctr">
              <a:defRPr sz="4000">
                <a:solidFill>
                  <a:srgbClr val="FFFFFF"/>
                </a:solidFill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83" name="Номер слайда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 anchor="ctr"/>
          <a:lstStyle>
            <a:lvl1pPr>
              <a:defRPr b="0"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/>
          <p:nvPr>
            <p:ph type="title"/>
          </p:nvPr>
        </p:nvSpPr>
        <p:spPr>
          <a:xfrm>
            <a:off x="589085" y="316523"/>
            <a:ext cx="9548447" cy="650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3" name="Уровень текста 1…"/>
          <p:cNvSpPr txBox="1"/>
          <p:nvPr>
            <p:ph type="body" idx="1"/>
          </p:nvPr>
        </p:nvSpPr>
        <p:spPr>
          <a:xfrm>
            <a:off x="589085" y="1424354"/>
            <a:ext cx="11025554" cy="43785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/>
          <p:nvPr>
            <p:ph type="sldNum" sz="quarter" idx="2"/>
          </p:nvPr>
        </p:nvSpPr>
        <p:spPr>
          <a:xfrm>
            <a:off x="11620228" y="6411248"/>
            <a:ext cx="386667" cy="396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b="1" sz="2000">
                <a:solidFill>
                  <a:schemeClr val="accent1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66" r:id="rId21"/>
    <p:sldLayoutId id="2147483667" r:id="rId22"/>
    <p:sldLayoutId id="2147483668" r:id="rId23"/>
    <p:sldLayoutId id="2147483669" r:id="rId24"/>
    <p:sldLayoutId id="2147483670" r:id="rId25"/>
    <p:sldLayoutId id="2147483671" r:id="rId26"/>
    <p:sldLayoutId id="2147483672" r:id="rId27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chemeClr val="accent1"/>
          </a:solidFill>
          <a:uFillTx/>
          <a:latin typeface="PF BeauSans Pro"/>
          <a:ea typeface="PF BeauSans Pro"/>
          <a:cs typeface="PF BeauSans Pro"/>
          <a:sym typeface="PF BeauSans Pro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chemeClr val="accent1"/>
          </a:solidFill>
          <a:uFillTx/>
          <a:latin typeface="PF BeauSans Pro"/>
          <a:ea typeface="PF BeauSans Pro"/>
          <a:cs typeface="PF BeauSans Pro"/>
          <a:sym typeface="PF BeauSans Pro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chemeClr val="accent1"/>
          </a:solidFill>
          <a:uFillTx/>
          <a:latin typeface="PF BeauSans Pro"/>
          <a:ea typeface="PF BeauSans Pro"/>
          <a:cs typeface="PF BeauSans Pro"/>
          <a:sym typeface="PF BeauSans Pro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chemeClr val="accent1"/>
          </a:solidFill>
          <a:uFillTx/>
          <a:latin typeface="PF BeauSans Pro"/>
          <a:ea typeface="PF BeauSans Pro"/>
          <a:cs typeface="PF BeauSans Pro"/>
          <a:sym typeface="PF BeauSans Pro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chemeClr val="accent1"/>
          </a:solidFill>
          <a:uFillTx/>
          <a:latin typeface="PF BeauSans Pro"/>
          <a:ea typeface="PF BeauSans Pro"/>
          <a:cs typeface="PF BeauSans Pro"/>
          <a:sym typeface="PF BeauSans Pro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chemeClr val="accent1"/>
          </a:solidFill>
          <a:uFillTx/>
          <a:latin typeface="PF BeauSans Pro"/>
          <a:ea typeface="PF BeauSans Pro"/>
          <a:cs typeface="PF BeauSans Pro"/>
          <a:sym typeface="PF BeauSans Pro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chemeClr val="accent1"/>
          </a:solidFill>
          <a:uFillTx/>
          <a:latin typeface="PF BeauSans Pro"/>
          <a:ea typeface="PF BeauSans Pro"/>
          <a:cs typeface="PF BeauSans Pro"/>
          <a:sym typeface="PF BeauSans Pro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chemeClr val="accent1"/>
          </a:solidFill>
          <a:uFillTx/>
          <a:latin typeface="PF BeauSans Pro"/>
          <a:ea typeface="PF BeauSans Pro"/>
          <a:cs typeface="PF BeauSans Pro"/>
          <a:sym typeface="PF BeauSans Pro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chemeClr val="accent1"/>
          </a:solidFill>
          <a:uFillTx/>
          <a:latin typeface="PF BeauSans Pro"/>
          <a:ea typeface="PF BeauSans Pro"/>
          <a:cs typeface="PF BeauSans Pro"/>
          <a:sym typeface="PF BeauSans Pro"/>
        </a:defRPr>
      </a:lvl9pPr>
    </p:titleStyle>
    <p:bodyStyle>
      <a:lvl1pPr marL="228600" marR="0" indent="-228600" algn="l" defTabSz="914400" rtl="0" latinLnBrk="0">
        <a:lnSpc>
          <a:spcPct val="120000"/>
        </a:lnSpc>
        <a:spcBef>
          <a:spcPts val="1200"/>
        </a:spcBef>
        <a:spcAft>
          <a:spcPts val="0"/>
        </a:spcAft>
        <a:buClrTx/>
        <a:buSzPct val="70000"/>
        <a:buFontTx/>
        <a:buBlip>
          <a:blip r:embed="rId3"/>
        </a:buBlip>
        <a:tabLst/>
        <a:defRPr b="0" baseline="0" cap="none" i="0" spc="0" strike="noStrike" sz="2000" u="none">
          <a:solidFill>
            <a:schemeClr val="accent1"/>
          </a:solidFill>
          <a:uFillTx/>
          <a:latin typeface="PF BeauSans Pro"/>
          <a:ea typeface="PF BeauSans Pro"/>
          <a:cs typeface="PF BeauSans Pro"/>
          <a:sym typeface="PF BeauSans Pro"/>
        </a:defRPr>
      </a:lvl1pPr>
      <a:lvl2pPr marL="711200" marR="0" indent="-254000" algn="l" defTabSz="914400" rtl="0" latinLnBrk="0">
        <a:lnSpc>
          <a:spcPct val="120000"/>
        </a:lnSpc>
        <a:spcBef>
          <a:spcPts val="1200"/>
        </a:spcBef>
        <a:spcAft>
          <a:spcPts val="0"/>
        </a:spcAft>
        <a:buClrTx/>
        <a:buSzPct val="70000"/>
        <a:buFontTx/>
        <a:buBlip>
          <a:blip r:embed="rId3"/>
        </a:buBlip>
        <a:tabLst/>
        <a:defRPr b="0" baseline="0" cap="none" i="0" spc="0" strike="noStrike" sz="2000" u="none">
          <a:solidFill>
            <a:schemeClr val="accent1"/>
          </a:solidFill>
          <a:uFillTx/>
          <a:latin typeface="PF BeauSans Pro"/>
          <a:ea typeface="PF BeauSans Pro"/>
          <a:cs typeface="PF BeauSans Pro"/>
          <a:sym typeface="PF BeauSans Pro"/>
        </a:defRPr>
      </a:lvl2pPr>
      <a:lvl3pPr marL="1200150" marR="0" indent="-285750" algn="l" defTabSz="914400" rtl="0" latinLnBrk="0">
        <a:lnSpc>
          <a:spcPct val="120000"/>
        </a:lnSpc>
        <a:spcBef>
          <a:spcPts val="1200"/>
        </a:spcBef>
        <a:spcAft>
          <a:spcPts val="0"/>
        </a:spcAft>
        <a:buClrTx/>
        <a:buSzPct val="70000"/>
        <a:buFontTx/>
        <a:buBlip>
          <a:blip r:embed="rId3"/>
        </a:buBlip>
        <a:tabLst/>
        <a:defRPr b="0" baseline="0" cap="none" i="0" spc="0" strike="noStrike" sz="2000" u="none">
          <a:solidFill>
            <a:schemeClr val="accent1"/>
          </a:solidFill>
          <a:uFillTx/>
          <a:latin typeface="PF BeauSans Pro"/>
          <a:ea typeface="PF BeauSans Pro"/>
          <a:cs typeface="PF BeauSans Pro"/>
          <a:sym typeface="PF BeauSans Pro"/>
        </a:defRPr>
      </a:lvl3pPr>
      <a:lvl4pPr marL="1698171" marR="0" indent="-326571" algn="l" defTabSz="914400" rtl="0" latinLnBrk="0">
        <a:lnSpc>
          <a:spcPct val="120000"/>
        </a:lnSpc>
        <a:spcBef>
          <a:spcPts val="1200"/>
        </a:spcBef>
        <a:spcAft>
          <a:spcPts val="0"/>
        </a:spcAft>
        <a:buClrTx/>
        <a:buSzPct val="70000"/>
        <a:buFontTx/>
        <a:buBlip>
          <a:blip r:embed="rId3"/>
        </a:buBlip>
        <a:tabLst/>
        <a:defRPr b="0" baseline="0" cap="none" i="0" spc="0" strike="noStrike" sz="2000" u="none">
          <a:solidFill>
            <a:schemeClr val="accent1"/>
          </a:solidFill>
          <a:uFillTx/>
          <a:latin typeface="PF BeauSans Pro"/>
          <a:ea typeface="PF BeauSans Pro"/>
          <a:cs typeface="PF BeauSans Pro"/>
          <a:sym typeface="PF BeauSans Pro"/>
        </a:defRPr>
      </a:lvl4pPr>
      <a:lvl5pPr marL="2155371" marR="0" indent="-326571" algn="l" defTabSz="914400" rtl="0" latinLnBrk="0">
        <a:lnSpc>
          <a:spcPct val="120000"/>
        </a:lnSpc>
        <a:spcBef>
          <a:spcPts val="1200"/>
        </a:spcBef>
        <a:spcAft>
          <a:spcPts val="0"/>
        </a:spcAft>
        <a:buClrTx/>
        <a:buSzPct val="70000"/>
        <a:buFontTx/>
        <a:buBlip>
          <a:blip r:embed="rId3"/>
        </a:buBlip>
        <a:tabLst/>
        <a:defRPr b="0" baseline="0" cap="none" i="0" spc="0" strike="noStrike" sz="2000" u="none">
          <a:solidFill>
            <a:schemeClr val="accent1"/>
          </a:solidFill>
          <a:uFillTx/>
          <a:latin typeface="PF BeauSans Pro"/>
          <a:ea typeface="PF BeauSans Pro"/>
          <a:cs typeface="PF BeauSans Pro"/>
          <a:sym typeface="PF BeauSans Pro"/>
        </a:defRPr>
      </a:lvl5pPr>
      <a:lvl6pPr marL="2540000" marR="0" indent="-254000" algn="l" defTabSz="914400" rtl="0" latinLnBrk="0">
        <a:lnSpc>
          <a:spcPct val="120000"/>
        </a:lnSpc>
        <a:spcBef>
          <a:spcPts val="12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chemeClr val="accent1"/>
          </a:solidFill>
          <a:uFillTx/>
          <a:latin typeface="PF BeauSans Pro"/>
          <a:ea typeface="PF BeauSans Pro"/>
          <a:cs typeface="PF BeauSans Pro"/>
          <a:sym typeface="PF BeauSans Pro"/>
        </a:defRPr>
      </a:lvl6pPr>
      <a:lvl7pPr marL="2997200" marR="0" indent="-254000" algn="l" defTabSz="914400" rtl="0" latinLnBrk="0">
        <a:lnSpc>
          <a:spcPct val="120000"/>
        </a:lnSpc>
        <a:spcBef>
          <a:spcPts val="12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chemeClr val="accent1"/>
          </a:solidFill>
          <a:uFillTx/>
          <a:latin typeface="PF BeauSans Pro"/>
          <a:ea typeface="PF BeauSans Pro"/>
          <a:cs typeface="PF BeauSans Pro"/>
          <a:sym typeface="PF BeauSans Pro"/>
        </a:defRPr>
      </a:lvl7pPr>
      <a:lvl8pPr marL="3454400" marR="0" indent="-254000" algn="l" defTabSz="914400" rtl="0" latinLnBrk="0">
        <a:lnSpc>
          <a:spcPct val="120000"/>
        </a:lnSpc>
        <a:spcBef>
          <a:spcPts val="12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chemeClr val="accent1"/>
          </a:solidFill>
          <a:uFillTx/>
          <a:latin typeface="PF BeauSans Pro"/>
          <a:ea typeface="PF BeauSans Pro"/>
          <a:cs typeface="PF BeauSans Pro"/>
          <a:sym typeface="PF BeauSans Pro"/>
        </a:defRPr>
      </a:lvl8pPr>
      <a:lvl9pPr marL="3911600" marR="0" indent="-254000" algn="l" defTabSz="914400" rtl="0" latinLnBrk="0">
        <a:lnSpc>
          <a:spcPct val="120000"/>
        </a:lnSpc>
        <a:spcBef>
          <a:spcPts val="12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chemeClr val="accent1"/>
          </a:solidFill>
          <a:uFillTx/>
          <a:latin typeface="PF BeauSans Pro"/>
          <a:ea typeface="PF BeauSans Pro"/>
          <a:cs typeface="PF BeauSans Pro"/>
          <a:sym typeface="PF BeauSans Pro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PF BeauSans Pro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PF BeauSans Pro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PF BeauSans Pro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PF BeauSans Pro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PF BeauSans Pro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PF BeauSans Pro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PF BeauSans Pro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PF BeauSans Pro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PF BeauSans Pro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13.png"/><Relationship Id="rId9" Type="http://schemas.openxmlformats.org/officeDocument/2006/relationships/image" Target="../media/image2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Заголовок 3"/>
          <p:cNvSpPr txBox="1"/>
          <p:nvPr>
            <p:ph type="title"/>
          </p:nvPr>
        </p:nvSpPr>
        <p:spPr>
          <a:xfrm>
            <a:off x="1452787" y="2290763"/>
            <a:ext cx="8763456" cy="987969"/>
          </a:xfrm>
          <a:prstGeom prst="rect">
            <a:avLst/>
          </a:prstGeom>
        </p:spPr>
        <p:txBody>
          <a:bodyPr/>
          <a:lstStyle/>
          <a:p>
            <a:pPr>
              <a:defRPr sz="2800"/>
            </a:pPr>
            <a:r>
              <a:t>МЕЖДУНАРОДНОЕ РОАД-ШОУ </a:t>
            </a:r>
            <a:br/>
          </a:p>
        </p:txBody>
      </p:sp>
      <p:sp>
        <p:nvSpPr>
          <p:cNvPr id="227" name="TextBox 1"/>
          <p:cNvSpPr txBox="1"/>
          <p:nvPr/>
        </p:nvSpPr>
        <p:spPr>
          <a:xfrm>
            <a:off x="1294312" y="2792552"/>
            <a:ext cx="9780815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4000">
                <a:solidFill>
                  <a:srgbClr val="FFFFFF"/>
                </a:solidFill>
              </a:defRPr>
            </a:lvl1pPr>
          </a:lstStyle>
          <a:p>
            <a:pPr/>
            <a:r>
              <a:t>«РОССИЯ 2020. ЕВРО В ПОДАРОК» </a:t>
            </a:r>
          </a:p>
        </p:txBody>
      </p:sp>
      <p:pic>
        <p:nvPicPr>
          <p:cNvPr id="228" name="Рисунок 2" descr="Рисунок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15690" y="0"/>
            <a:ext cx="2159979" cy="2159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Рисунок 4" descr="Рисунок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984" y="32656"/>
            <a:ext cx="5470072" cy="20854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TextBox 4"/>
          <p:cNvSpPr txBox="1"/>
          <p:nvPr>
            <p:ph type="sldNum" sz="quarter" idx="2"/>
          </p:nvPr>
        </p:nvSpPr>
        <p:spPr>
          <a:xfrm>
            <a:off x="11620228" y="6411248"/>
            <a:ext cx="386667" cy="396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23" name="Заголовок 1"/>
          <p:cNvSpPr txBox="1"/>
          <p:nvPr>
            <p:ph type="title"/>
          </p:nvPr>
        </p:nvSpPr>
        <p:spPr>
          <a:xfrm>
            <a:off x="589086" y="316522"/>
            <a:ext cx="9548446" cy="6506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84A6"/>
                </a:solidFill>
              </a:defRPr>
            </a:lvl1pPr>
          </a:lstStyle>
          <a:p>
            <a:pPr/>
            <a:r>
              <a:t>СТРАТЕГИЧЕСКИЕ ПАРТНЕРЫ</a:t>
            </a:r>
          </a:p>
        </p:txBody>
      </p:sp>
      <p:pic>
        <p:nvPicPr>
          <p:cNvPr id="324" name="Рисунок 5" descr="Рисунок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53195" y="2343588"/>
            <a:ext cx="1718036" cy="1151084"/>
          </a:xfrm>
          <a:prstGeom prst="rect">
            <a:avLst/>
          </a:prstGeom>
          <a:ln w="12700">
            <a:miter lim="400000"/>
          </a:ln>
        </p:spPr>
      </p:pic>
      <p:pic>
        <p:nvPicPr>
          <p:cNvPr id="325" name="Рисунок 16" descr="Рисунок 1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12854" y="1281311"/>
            <a:ext cx="1173394" cy="1173394"/>
          </a:xfrm>
          <a:prstGeom prst="rect">
            <a:avLst/>
          </a:prstGeom>
          <a:ln w="12700">
            <a:miter lim="400000"/>
          </a:ln>
        </p:spPr>
      </p:pic>
      <p:pic>
        <p:nvPicPr>
          <p:cNvPr id="326" name="Рисунок 19" descr="Рисунок 1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639020" y="2316371"/>
            <a:ext cx="997023" cy="11783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27" name="Рисунок 29" descr="Рисунок 29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715455" y="3550889"/>
            <a:ext cx="1308868" cy="1144439"/>
          </a:xfrm>
          <a:prstGeom prst="rect">
            <a:avLst/>
          </a:prstGeom>
          <a:ln w="12700">
            <a:miter lim="400000"/>
          </a:ln>
        </p:spPr>
      </p:pic>
      <p:sp>
        <p:nvSpPr>
          <p:cNvPr id="328" name="TextBox 2"/>
          <p:cNvSpPr txBox="1"/>
          <p:nvPr/>
        </p:nvSpPr>
        <p:spPr>
          <a:xfrm>
            <a:off x="1517850" y="3830720"/>
            <a:ext cx="2431952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1600">
                <a:solidFill>
                  <a:schemeClr val="accent1"/>
                </a:solidFill>
              </a:defRPr>
            </a:lvl1pPr>
          </a:lstStyle>
          <a:p>
            <a:pPr/>
            <a:r>
              <a:t>АНО «Оргкомитет Евро 2020»</a:t>
            </a:r>
          </a:p>
        </p:txBody>
      </p:sp>
      <p:sp>
        <p:nvSpPr>
          <p:cNvPr id="329" name="TextBox 20"/>
          <p:cNvSpPr txBox="1"/>
          <p:nvPr/>
        </p:nvSpPr>
        <p:spPr>
          <a:xfrm>
            <a:off x="5153912" y="2635559"/>
            <a:ext cx="2431953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1600">
                <a:solidFill>
                  <a:schemeClr val="accent1"/>
                </a:solidFill>
              </a:defRPr>
            </a:lvl1pPr>
          </a:lstStyle>
          <a:p>
            <a:pPr/>
            <a:r>
              <a:t>Россотрудничество</a:t>
            </a:r>
          </a:p>
        </p:txBody>
      </p:sp>
      <p:sp>
        <p:nvSpPr>
          <p:cNvPr id="330" name="TextBox 23"/>
          <p:cNvSpPr txBox="1"/>
          <p:nvPr/>
        </p:nvSpPr>
        <p:spPr>
          <a:xfrm>
            <a:off x="8921555" y="3830720"/>
            <a:ext cx="2431953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1600">
                <a:solidFill>
                  <a:schemeClr val="accent1"/>
                </a:solidFill>
              </a:defRPr>
            </a:lvl1pPr>
          </a:lstStyle>
          <a:p>
            <a:pPr/>
            <a:r>
              <a:t>Администрация Санкт-Петербурга</a:t>
            </a:r>
          </a:p>
        </p:txBody>
      </p:sp>
      <p:sp>
        <p:nvSpPr>
          <p:cNvPr id="331" name="TextBox 26"/>
          <p:cNvSpPr txBox="1"/>
          <p:nvPr/>
        </p:nvSpPr>
        <p:spPr>
          <a:xfrm>
            <a:off x="4265889" y="4991913"/>
            <a:ext cx="4207999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1600">
                <a:solidFill>
                  <a:schemeClr val="accent1"/>
                </a:solidFill>
              </a:defRPr>
            </a:lvl1pPr>
          </a:lstStyle>
          <a:p>
            <a:pPr/>
            <a:r>
              <a:t>Всемирная туристская организация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Title 3"/>
          <p:cNvSpPr txBox="1"/>
          <p:nvPr>
            <p:ph type="title"/>
          </p:nvPr>
        </p:nvSpPr>
        <p:spPr>
          <a:xfrm>
            <a:off x="749877" y="1961856"/>
            <a:ext cx="7273440" cy="3429001"/>
          </a:xfrm>
          <a:prstGeom prst="rect">
            <a:avLst/>
          </a:prstGeom>
        </p:spPr>
        <p:txBody>
          <a:bodyPr anchor="ctr"/>
          <a:lstStyle/>
          <a:p>
            <a:pPr/>
            <a:r>
              <a:t>Спасибо за внимание!</a:t>
            </a:r>
          </a:p>
        </p:txBody>
      </p:sp>
      <p:sp>
        <p:nvSpPr>
          <p:cNvPr id="334" name="Прямоугольник 2"/>
          <p:cNvSpPr txBox="1"/>
          <p:nvPr/>
        </p:nvSpPr>
        <p:spPr>
          <a:xfrm>
            <a:off x="1501681" y="1435561"/>
            <a:ext cx="7947664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i="1" sz="2400">
                <a:solidFill>
                  <a:srgbClr val="FFFFFF"/>
                </a:solidFill>
              </a:defRPr>
            </a:lvl1pPr>
          </a:lstStyle>
          <a:p>
            <a:pPr/>
            <a:r>
              <a:t>«Приезжайте в туристские поездки до футбола, приезжайте на футбол, приезжайте после»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extBox 4"/>
          <p:cNvSpPr txBox="1"/>
          <p:nvPr>
            <p:ph type="sldNum" sz="quarter" idx="2"/>
          </p:nvPr>
        </p:nvSpPr>
        <p:spPr>
          <a:xfrm>
            <a:off x="11761491" y="6411248"/>
            <a:ext cx="245404" cy="396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32" name="Заголовок 1"/>
          <p:cNvSpPr txBox="1"/>
          <p:nvPr>
            <p:ph type="title"/>
          </p:nvPr>
        </p:nvSpPr>
        <p:spPr>
          <a:xfrm>
            <a:off x="589086" y="316522"/>
            <a:ext cx="9548446" cy="650633"/>
          </a:xfrm>
          <a:prstGeom prst="rect">
            <a:avLst/>
          </a:prstGeom>
        </p:spPr>
        <p:txBody>
          <a:bodyPr/>
          <a:lstStyle/>
          <a:p>
            <a:pPr/>
            <a:r>
              <a:t>О ПРОЕКТЕ</a:t>
            </a:r>
          </a:p>
        </p:txBody>
      </p:sp>
      <p:sp>
        <p:nvSpPr>
          <p:cNvPr id="233" name="Прямоугольник 6"/>
          <p:cNvSpPr txBox="1"/>
          <p:nvPr/>
        </p:nvSpPr>
        <p:spPr>
          <a:xfrm>
            <a:off x="902308" y="1443781"/>
            <a:ext cx="10391836" cy="4024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lnSpc>
                <a:spcPct val="90000"/>
              </a:lnSpc>
              <a:defRPr sz="1600">
                <a:solidFill>
                  <a:schemeClr val="accent1"/>
                </a:solidFill>
              </a:defRPr>
            </a:pPr>
            <a:r>
              <a:t>С 16 по 20 декабря 2019 года в странах Азиатско-Тихоокеанского региона (Индия, Вьетнам, КНР, Южная Корея и Япония) пройдет цикл презентационных мероприятий «РОССИЯ 2020. ЕВРО В ПОДАРОК» в формате роад-шоу. Цикл мероприятий организуется с целью продвижения России как хаба для любителей футбола из Азии в Европу, в рамках проведения Чемпионата Европы по футболу 2020 года, популяризации туристского потенциала России на перспективных и активно развивающихся азиатских рынках, межрегиональных туристских маршрутов, новых видов туризма, информирования об изменениях в визовом режиме России, дальнейшего использования и продвижения наследия ЧМ-2018 г. (11 городов ЧМ-2018).</a:t>
            </a:r>
          </a:p>
          <a:p>
            <a:pPr algn="just">
              <a:lnSpc>
                <a:spcPct val="90000"/>
              </a:lnSpc>
              <a:defRPr sz="1600">
                <a:solidFill>
                  <a:schemeClr val="accent1"/>
                </a:solidFill>
              </a:defRPr>
            </a:pPr>
            <a:r>
              <a:t>Россия одной из первых стран-хозяек предстоящего Чемпионата презентует себя с позиции туристического направления в рамках ЕВРО-2020.</a:t>
            </a:r>
          </a:p>
          <a:p>
            <a:pPr algn="just">
              <a:lnSpc>
                <a:spcPct val="90000"/>
              </a:lnSpc>
              <a:defRPr sz="1600">
                <a:solidFill>
                  <a:schemeClr val="accent1"/>
                </a:solidFill>
              </a:defRPr>
            </a:pPr>
            <a:r>
              <a:t>В рамках презентационных мероприятий будут освещены основные темы: матчи и мероприятия, связанные с ЕВРО 2020; система </a:t>
            </a:r>
            <a:r>
              <a:t>FUN ID</a:t>
            </a:r>
            <a:r>
              <a:t>;</a:t>
            </a:r>
            <a:r>
              <a:t> e-visa</a:t>
            </a:r>
            <a:r>
              <a:t>; турпродукты нашей страны; событийные мероприятия; тематические виды туризма.</a:t>
            </a:r>
          </a:p>
          <a:p>
            <a:pPr algn="just">
              <a:lnSpc>
                <a:spcPct val="90000"/>
              </a:lnSpc>
              <a:defRPr sz="1600">
                <a:solidFill>
                  <a:schemeClr val="accent1"/>
                </a:solidFill>
              </a:defRPr>
            </a:pPr>
          </a:p>
          <a:p>
            <a:pPr algn="just">
              <a:lnSpc>
                <a:spcPct val="90000"/>
              </a:lnSpc>
              <a:defRPr sz="1600">
                <a:solidFill>
                  <a:schemeClr val="accent1"/>
                </a:solidFill>
              </a:defRPr>
            </a:pPr>
          </a:p>
          <a:p>
            <a:pPr algn="just">
              <a:lnSpc>
                <a:spcPct val="90000"/>
              </a:lnSpc>
              <a:defRPr b="1" sz="1600">
                <a:solidFill>
                  <a:schemeClr val="accent1"/>
                </a:solidFill>
              </a:defRPr>
            </a:pPr>
            <a:r>
              <a:t>«РОССИЯ 2020. ЕВРО В ПОДАРОК» – международный принципиально новый информационно-презентационный продукт, представляемый Российской Федерацией на активно развивающихся азиатских рынках.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extBox 4"/>
          <p:cNvSpPr txBox="1"/>
          <p:nvPr>
            <p:ph type="sldNum" sz="quarter" idx="4294967295"/>
          </p:nvPr>
        </p:nvSpPr>
        <p:spPr>
          <a:xfrm>
            <a:off x="11761490" y="6411247"/>
            <a:ext cx="231278" cy="370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l">
              <a:defRPr b="0"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36" name="Полилиния 70"/>
          <p:cNvSpPr/>
          <p:nvPr/>
        </p:nvSpPr>
        <p:spPr>
          <a:xfrm>
            <a:off x="8597411" y="2695698"/>
            <a:ext cx="3444239" cy="25573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89" h="21032" fill="norm" stroke="1" extrusionOk="0">
                <a:moveTo>
                  <a:pt x="3143" y="0"/>
                </a:moveTo>
                <a:cubicBezTo>
                  <a:pt x="2047" y="1522"/>
                  <a:pt x="951" y="3044"/>
                  <a:pt x="805" y="5176"/>
                </a:cubicBezTo>
                <a:cubicBezTo>
                  <a:pt x="659" y="7309"/>
                  <a:pt x="1755" y="12078"/>
                  <a:pt x="2266" y="12794"/>
                </a:cubicBezTo>
                <a:cubicBezTo>
                  <a:pt x="2777" y="13510"/>
                  <a:pt x="4251" y="9587"/>
                  <a:pt x="3873" y="9473"/>
                </a:cubicBezTo>
                <a:cubicBezTo>
                  <a:pt x="3496" y="9359"/>
                  <a:pt x="-84" y="10190"/>
                  <a:pt x="1" y="12110"/>
                </a:cubicBezTo>
                <a:cubicBezTo>
                  <a:pt x="86" y="14031"/>
                  <a:pt x="1755" y="21600"/>
                  <a:pt x="4385" y="20998"/>
                </a:cubicBezTo>
                <a:cubicBezTo>
                  <a:pt x="7015" y="20395"/>
                  <a:pt x="13054" y="10629"/>
                  <a:pt x="15781" y="8497"/>
                </a:cubicBezTo>
                <a:cubicBezTo>
                  <a:pt x="18509" y="6364"/>
                  <a:pt x="20091" y="9294"/>
                  <a:pt x="20749" y="8204"/>
                </a:cubicBezTo>
                <a:cubicBezTo>
                  <a:pt x="21406" y="7113"/>
                  <a:pt x="21516" y="1856"/>
                  <a:pt x="19726" y="1953"/>
                </a:cubicBezTo>
                <a:cubicBezTo>
                  <a:pt x="17936" y="2051"/>
                  <a:pt x="12141" y="8432"/>
                  <a:pt x="10010" y="8790"/>
                </a:cubicBezTo>
                <a:cubicBezTo>
                  <a:pt x="7879" y="9148"/>
                  <a:pt x="7410" y="6625"/>
                  <a:pt x="6941" y="4102"/>
                </a:cubicBezTo>
              </a:path>
            </a:pathLst>
          </a:custGeom>
          <a:ln w="19050">
            <a:solidFill>
              <a:srgbClr val="1789A7"/>
            </a:solidFill>
            <a:prstDash val="dashDot"/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7" name="Полилиния 63"/>
          <p:cNvSpPr/>
          <p:nvPr/>
        </p:nvSpPr>
        <p:spPr>
          <a:xfrm>
            <a:off x="5253357" y="2055351"/>
            <a:ext cx="2819490" cy="30627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24" h="20927" fill="norm" stroke="1" extrusionOk="0">
                <a:moveTo>
                  <a:pt x="328" y="3062"/>
                </a:moveTo>
                <a:cubicBezTo>
                  <a:pt x="3093" y="5760"/>
                  <a:pt x="5858" y="8458"/>
                  <a:pt x="7388" y="9215"/>
                </a:cubicBezTo>
                <a:cubicBezTo>
                  <a:pt x="8918" y="9972"/>
                  <a:pt x="9287" y="8994"/>
                  <a:pt x="9506" y="7606"/>
                </a:cubicBezTo>
                <a:cubicBezTo>
                  <a:pt x="9724" y="6217"/>
                  <a:pt x="8245" y="2068"/>
                  <a:pt x="8699" y="884"/>
                </a:cubicBezTo>
                <a:cubicBezTo>
                  <a:pt x="9153" y="-299"/>
                  <a:pt x="10867" y="-157"/>
                  <a:pt x="12229" y="506"/>
                </a:cubicBezTo>
                <a:cubicBezTo>
                  <a:pt x="13591" y="1168"/>
                  <a:pt x="16482" y="3472"/>
                  <a:pt x="16868" y="4860"/>
                </a:cubicBezTo>
                <a:cubicBezTo>
                  <a:pt x="17255" y="6249"/>
                  <a:pt x="15070" y="8458"/>
                  <a:pt x="14549" y="8836"/>
                </a:cubicBezTo>
                <a:cubicBezTo>
                  <a:pt x="14028" y="9215"/>
                  <a:pt x="13036" y="7416"/>
                  <a:pt x="13742" y="7132"/>
                </a:cubicBezTo>
                <a:cubicBezTo>
                  <a:pt x="14448" y="6848"/>
                  <a:pt x="17709" y="6296"/>
                  <a:pt x="18785" y="7132"/>
                </a:cubicBezTo>
                <a:cubicBezTo>
                  <a:pt x="19860" y="7969"/>
                  <a:pt x="21138" y="11503"/>
                  <a:pt x="20197" y="12150"/>
                </a:cubicBezTo>
                <a:cubicBezTo>
                  <a:pt x="19255" y="12797"/>
                  <a:pt x="14566" y="10525"/>
                  <a:pt x="13137" y="11014"/>
                </a:cubicBezTo>
                <a:cubicBezTo>
                  <a:pt x="11708" y="11503"/>
                  <a:pt x="11859" y="13475"/>
                  <a:pt x="11624" y="15084"/>
                </a:cubicBezTo>
                <a:cubicBezTo>
                  <a:pt x="11389" y="16694"/>
                  <a:pt x="13423" y="20039"/>
                  <a:pt x="11725" y="20670"/>
                </a:cubicBezTo>
                <a:cubicBezTo>
                  <a:pt x="10027" y="21301"/>
                  <a:pt x="3337" y="20796"/>
                  <a:pt x="1437" y="18871"/>
                </a:cubicBezTo>
                <a:cubicBezTo>
                  <a:pt x="-462" y="16946"/>
                  <a:pt x="-67" y="13033"/>
                  <a:pt x="328" y="9120"/>
                </a:cubicBezTo>
              </a:path>
            </a:pathLst>
          </a:custGeom>
          <a:ln w="19050">
            <a:solidFill>
              <a:schemeClr val="accent1"/>
            </a:solidFill>
            <a:prstDash val="dashDot"/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84A6"/>
                </a:solidFill>
              </a:defRPr>
            </a:pPr>
          </a:p>
        </p:txBody>
      </p:sp>
      <p:sp>
        <p:nvSpPr>
          <p:cNvPr id="238" name="Полилиния 55"/>
          <p:cNvSpPr/>
          <p:nvPr/>
        </p:nvSpPr>
        <p:spPr>
          <a:xfrm>
            <a:off x="70106" y="2411129"/>
            <a:ext cx="4055238" cy="22721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17" h="20663" fill="norm" stroke="1" extrusionOk="0">
                <a:moveTo>
                  <a:pt x="2049" y="2804"/>
                </a:moveTo>
                <a:cubicBezTo>
                  <a:pt x="878" y="6746"/>
                  <a:pt x="-294" y="10688"/>
                  <a:pt x="67" y="13604"/>
                </a:cubicBezTo>
                <a:cubicBezTo>
                  <a:pt x="427" y="16520"/>
                  <a:pt x="2610" y="19400"/>
                  <a:pt x="4212" y="20300"/>
                </a:cubicBezTo>
                <a:cubicBezTo>
                  <a:pt x="5814" y="21200"/>
                  <a:pt x="8478" y="20300"/>
                  <a:pt x="9680" y="19004"/>
                </a:cubicBezTo>
                <a:cubicBezTo>
                  <a:pt x="10882" y="17708"/>
                  <a:pt x="11422" y="14036"/>
                  <a:pt x="11422" y="12524"/>
                </a:cubicBezTo>
                <a:cubicBezTo>
                  <a:pt x="11422" y="11012"/>
                  <a:pt x="9870" y="9590"/>
                  <a:pt x="9680" y="9932"/>
                </a:cubicBezTo>
                <a:cubicBezTo>
                  <a:pt x="9490" y="10274"/>
                  <a:pt x="9480" y="13658"/>
                  <a:pt x="10281" y="14576"/>
                </a:cubicBezTo>
                <a:cubicBezTo>
                  <a:pt x="11082" y="15494"/>
                  <a:pt x="13996" y="16448"/>
                  <a:pt x="14487" y="15440"/>
                </a:cubicBezTo>
                <a:cubicBezTo>
                  <a:pt x="14977" y="14432"/>
                  <a:pt x="12424" y="10328"/>
                  <a:pt x="13225" y="8528"/>
                </a:cubicBezTo>
                <a:cubicBezTo>
                  <a:pt x="14026" y="6728"/>
                  <a:pt x="18242" y="6008"/>
                  <a:pt x="19293" y="4640"/>
                </a:cubicBezTo>
                <a:cubicBezTo>
                  <a:pt x="20345" y="3272"/>
                  <a:pt x="21306" y="1040"/>
                  <a:pt x="19534" y="320"/>
                </a:cubicBezTo>
                <a:cubicBezTo>
                  <a:pt x="17761" y="-400"/>
                  <a:pt x="8658" y="320"/>
                  <a:pt x="8658" y="320"/>
                </a:cubicBezTo>
              </a:path>
            </a:pathLst>
          </a:custGeom>
          <a:ln w="19050">
            <a:solidFill>
              <a:schemeClr val="accent1"/>
            </a:solidFill>
            <a:prstDash val="dashDot"/>
            <a:miter/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239" name="Заголовок 1"/>
          <p:cNvSpPr txBox="1"/>
          <p:nvPr/>
        </p:nvSpPr>
        <p:spPr>
          <a:xfrm>
            <a:off x="435411" y="4620097"/>
            <a:ext cx="1637141" cy="559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>
              <a:lnSpc>
                <a:spcPct val="90000"/>
              </a:lnSpc>
              <a:defRPr b="1" sz="1400">
                <a:solidFill>
                  <a:schemeClr val="accent5"/>
                </a:solidFill>
              </a:defRPr>
            </a:lvl1pPr>
          </a:lstStyle>
          <a:p>
            <a:pPr/>
            <a:r>
              <a:t>Beijing, China</a:t>
            </a:r>
          </a:p>
        </p:txBody>
      </p:sp>
      <p:sp>
        <p:nvSpPr>
          <p:cNvPr id="240" name="Заголовок 1"/>
          <p:cNvSpPr txBox="1"/>
          <p:nvPr/>
        </p:nvSpPr>
        <p:spPr>
          <a:xfrm>
            <a:off x="2510892" y="3402334"/>
            <a:ext cx="1637142" cy="559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>
              <a:lnSpc>
                <a:spcPct val="90000"/>
              </a:lnSpc>
              <a:defRPr b="1" sz="1400">
                <a:solidFill>
                  <a:schemeClr val="accent5"/>
                </a:solidFill>
              </a:defRPr>
            </a:lvl1pPr>
          </a:lstStyle>
          <a:p>
            <a:pPr/>
            <a:r>
              <a:t>Hanoi, Vietnam</a:t>
            </a:r>
          </a:p>
        </p:txBody>
      </p:sp>
      <p:sp>
        <p:nvSpPr>
          <p:cNvPr id="241" name="Заголовок 1"/>
          <p:cNvSpPr txBox="1"/>
          <p:nvPr/>
        </p:nvSpPr>
        <p:spPr>
          <a:xfrm>
            <a:off x="5627675" y="5047000"/>
            <a:ext cx="2155081" cy="559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>
              <a:lnSpc>
                <a:spcPct val="90000"/>
              </a:lnSpc>
              <a:defRPr b="1" sz="1400">
                <a:solidFill>
                  <a:schemeClr val="accent5"/>
                </a:solidFill>
              </a:defRPr>
            </a:lvl1pPr>
          </a:lstStyle>
          <a:p>
            <a:pPr/>
            <a:r>
              <a:t>Seoul, South Korea</a:t>
            </a:r>
          </a:p>
        </p:txBody>
      </p:sp>
      <p:sp>
        <p:nvSpPr>
          <p:cNvPr id="242" name="Заголовок 1"/>
          <p:cNvSpPr txBox="1"/>
          <p:nvPr/>
        </p:nvSpPr>
        <p:spPr>
          <a:xfrm>
            <a:off x="10451755" y="3791687"/>
            <a:ext cx="2155081" cy="559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>
              <a:lnSpc>
                <a:spcPct val="90000"/>
              </a:lnSpc>
              <a:defRPr b="1" sz="1400">
                <a:solidFill>
                  <a:schemeClr val="accent5"/>
                </a:solidFill>
              </a:defRPr>
            </a:lvl1pPr>
          </a:lstStyle>
          <a:p>
            <a:pPr/>
            <a:r>
              <a:t>Delhi, India</a:t>
            </a:r>
          </a:p>
        </p:txBody>
      </p:sp>
      <p:pic>
        <p:nvPicPr>
          <p:cNvPr id="243" name="Рисунок 39" descr="Рисунок 3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5400000">
            <a:off x="333554" y="3493782"/>
            <a:ext cx="440454" cy="44045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Рисунок 40" descr="Рисунок 4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701511">
            <a:off x="2211071" y="4202703"/>
            <a:ext cx="440456" cy="44045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Рисунок 41" descr="Рисунок 4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4246201">
            <a:off x="2612979" y="2475589"/>
            <a:ext cx="440456" cy="44045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Рисунок 42" descr="Рисунок 4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53796">
            <a:off x="5939078" y="2345289"/>
            <a:ext cx="440456" cy="411528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Заголовок 1"/>
          <p:cNvSpPr txBox="1"/>
          <p:nvPr/>
        </p:nvSpPr>
        <p:spPr>
          <a:xfrm>
            <a:off x="6826253" y="2550878"/>
            <a:ext cx="1637142" cy="559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>
              <a:lnSpc>
                <a:spcPct val="90000"/>
              </a:lnSpc>
              <a:defRPr b="1" sz="1400">
                <a:solidFill>
                  <a:schemeClr val="accent5"/>
                </a:solidFill>
              </a:defRPr>
            </a:lvl1pPr>
          </a:lstStyle>
          <a:p>
            <a:pPr/>
            <a:r>
              <a:t>Tokyo, Japan</a:t>
            </a:r>
          </a:p>
        </p:txBody>
      </p:sp>
      <p:sp>
        <p:nvSpPr>
          <p:cNvPr id="248" name="Заголовок 1"/>
          <p:cNvSpPr txBox="1"/>
          <p:nvPr/>
        </p:nvSpPr>
        <p:spPr>
          <a:xfrm>
            <a:off x="1148866" y="1168272"/>
            <a:ext cx="1801418" cy="559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>
              <a:lnSpc>
                <a:spcPct val="90000"/>
              </a:lnSpc>
              <a:defRPr b="1" sz="2000">
                <a:solidFill>
                  <a:srgbClr val="0084A6"/>
                </a:solidFill>
              </a:defRPr>
            </a:lvl1pPr>
          </a:lstStyle>
          <a:p>
            <a:pPr/>
            <a:r>
              <a:t>Карта № 1</a:t>
            </a:r>
          </a:p>
        </p:txBody>
      </p:sp>
      <p:sp>
        <p:nvSpPr>
          <p:cNvPr id="249" name="Заголовок 1"/>
          <p:cNvSpPr txBox="1"/>
          <p:nvPr/>
        </p:nvSpPr>
        <p:spPr>
          <a:xfrm>
            <a:off x="219677" y="2763179"/>
            <a:ext cx="1637140" cy="559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>
              <a:lnSpc>
                <a:spcPct val="90000"/>
              </a:lnSpc>
              <a:defRPr b="1" sz="1400">
                <a:solidFill>
                  <a:schemeClr val="accent5"/>
                </a:solidFill>
              </a:defRPr>
            </a:lvl1pPr>
          </a:lstStyle>
          <a:p>
            <a:pPr/>
            <a:r>
              <a:t>Moscow, Russia</a:t>
            </a:r>
          </a:p>
        </p:txBody>
      </p:sp>
      <p:sp>
        <p:nvSpPr>
          <p:cNvPr id="250" name="Заголовок 1"/>
          <p:cNvSpPr txBox="1"/>
          <p:nvPr/>
        </p:nvSpPr>
        <p:spPr>
          <a:xfrm>
            <a:off x="5533861" y="1168270"/>
            <a:ext cx="1801419" cy="559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>
              <a:lnSpc>
                <a:spcPct val="90000"/>
              </a:lnSpc>
              <a:defRPr b="1" sz="2000">
                <a:solidFill>
                  <a:srgbClr val="0084A6"/>
                </a:solidFill>
              </a:defRPr>
            </a:lvl1pPr>
          </a:lstStyle>
          <a:p>
            <a:pPr/>
            <a:r>
              <a:t>Карта № 2</a:t>
            </a:r>
          </a:p>
        </p:txBody>
      </p:sp>
      <p:sp>
        <p:nvSpPr>
          <p:cNvPr id="251" name="Заголовок 1"/>
          <p:cNvSpPr txBox="1"/>
          <p:nvPr/>
        </p:nvSpPr>
        <p:spPr>
          <a:xfrm>
            <a:off x="4508863" y="2751703"/>
            <a:ext cx="1637142" cy="559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>
              <a:lnSpc>
                <a:spcPct val="90000"/>
              </a:lnSpc>
              <a:defRPr b="1" sz="1400">
                <a:solidFill>
                  <a:schemeClr val="accent5"/>
                </a:solidFill>
              </a:defRPr>
            </a:lvl1pPr>
          </a:lstStyle>
          <a:p>
            <a:pPr/>
            <a:r>
              <a:t>Moscow, Russia</a:t>
            </a:r>
          </a:p>
        </p:txBody>
      </p:sp>
      <p:sp>
        <p:nvSpPr>
          <p:cNvPr id="252" name="Прямая соединительная линия 65"/>
          <p:cNvSpPr/>
          <p:nvPr/>
        </p:nvSpPr>
        <p:spPr>
          <a:xfrm flipH="1">
            <a:off x="4405745" y="856859"/>
            <a:ext cx="2" cy="4999514"/>
          </a:xfrm>
          <a:prstGeom prst="line">
            <a:avLst/>
          </a:prstGeom>
          <a:ln w="6350">
            <a:solidFill>
              <a:schemeClr val="accent5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53" name="Прямая соединительная линия 66"/>
          <p:cNvSpPr/>
          <p:nvPr/>
        </p:nvSpPr>
        <p:spPr>
          <a:xfrm flipH="1">
            <a:off x="8554835" y="856859"/>
            <a:ext cx="2" cy="4999514"/>
          </a:xfrm>
          <a:prstGeom prst="line">
            <a:avLst/>
          </a:prstGeom>
          <a:ln w="6350">
            <a:solidFill>
              <a:schemeClr val="accent5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54" name="Заголовок 1"/>
          <p:cNvSpPr txBox="1"/>
          <p:nvPr/>
        </p:nvSpPr>
        <p:spPr>
          <a:xfrm>
            <a:off x="8448788" y="2760030"/>
            <a:ext cx="1637142" cy="559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>
              <a:lnSpc>
                <a:spcPct val="90000"/>
              </a:lnSpc>
              <a:defRPr b="1" sz="1400">
                <a:solidFill>
                  <a:schemeClr val="accent5"/>
                </a:solidFill>
              </a:defRPr>
            </a:lvl1pPr>
          </a:lstStyle>
          <a:p>
            <a:pPr/>
            <a:r>
              <a:t>Moscow, Russia</a:t>
            </a:r>
          </a:p>
        </p:txBody>
      </p:sp>
      <p:pic>
        <p:nvPicPr>
          <p:cNvPr id="255" name="Рисунок 68" descr="Рисунок 6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1515746">
            <a:off x="7138558" y="3819823"/>
            <a:ext cx="440456" cy="411528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Заголовок 1"/>
          <p:cNvSpPr txBox="1"/>
          <p:nvPr/>
        </p:nvSpPr>
        <p:spPr>
          <a:xfrm>
            <a:off x="9505326" y="1168269"/>
            <a:ext cx="1801417" cy="559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>
              <a:lnSpc>
                <a:spcPct val="90000"/>
              </a:lnSpc>
              <a:defRPr b="1" sz="2000">
                <a:solidFill>
                  <a:srgbClr val="0084A6"/>
                </a:solidFill>
              </a:defRPr>
            </a:lvl1pPr>
          </a:lstStyle>
          <a:p>
            <a:pPr/>
            <a:r>
              <a:t>Карта № 3</a:t>
            </a:r>
          </a:p>
        </p:txBody>
      </p:sp>
      <p:pic>
        <p:nvPicPr>
          <p:cNvPr id="257" name="Рисунок 50" descr="Рисунок 5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8527271">
            <a:off x="4864603" y="4312487"/>
            <a:ext cx="440456" cy="44045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Рисунок 51" descr="Рисунок 5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4741523">
            <a:off x="10172102" y="2929594"/>
            <a:ext cx="440456" cy="44045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Рисунок 52" descr="Рисунок 5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7797355">
            <a:off x="8980640" y="4485489"/>
            <a:ext cx="440456" cy="44045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Рисунок 100" descr="Рисунок 10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7585" y="2077317"/>
            <a:ext cx="774155" cy="5902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Рисунок 101" descr="Рисунок 10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56669" y="4018281"/>
            <a:ext cx="794625" cy="60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2" name="Рисунок 103" descr="Рисунок 103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349870" y="2863911"/>
            <a:ext cx="837348" cy="8373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Рисунок 100" descr="Рисунок 10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53859" y="1876133"/>
            <a:ext cx="774155" cy="5902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Рисунок 86" descr="Рисунок 86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991714" y="4307718"/>
            <a:ext cx="820575" cy="62475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Рисунок 88" descr="Рисунок 88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036778" y="1932341"/>
            <a:ext cx="831759" cy="6332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" name="Рисунок 100" descr="Рисунок 10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729157" y="2034476"/>
            <a:ext cx="774155" cy="5902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Рисунок 108" descr="Рисунок 108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1198331" y="3110070"/>
            <a:ext cx="813334" cy="765492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Заголовок 1"/>
          <p:cNvSpPr txBox="1"/>
          <p:nvPr/>
        </p:nvSpPr>
        <p:spPr>
          <a:xfrm>
            <a:off x="741486" y="552938"/>
            <a:ext cx="9457006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90000"/>
              </a:lnSpc>
              <a:defRPr b="1" sz="3200">
                <a:solidFill>
                  <a:schemeClr val="accent1"/>
                </a:solidFill>
              </a:defRPr>
            </a:lvl1pPr>
          </a:lstStyle>
          <a:p>
            <a:pPr/>
            <a:r>
              <a:t>3 РОАД-ШОУ – 5 СТРАН – 16-20 ДЕКАБРЯ 2019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extBox 4"/>
          <p:cNvSpPr txBox="1"/>
          <p:nvPr>
            <p:ph type="sldNum" sz="quarter" idx="2"/>
          </p:nvPr>
        </p:nvSpPr>
        <p:spPr>
          <a:xfrm>
            <a:off x="11761491" y="6411248"/>
            <a:ext cx="245404" cy="396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71" name="Заголовок 1"/>
          <p:cNvSpPr txBox="1"/>
          <p:nvPr>
            <p:ph type="title"/>
          </p:nvPr>
        </p:nvSpPr>
        <p:spPr>
          <a:xfrm>
            <a:off x="589086" y="316522"/>
            <a:ext cx="9548446" cy="6506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84A6"/>
                </a:solidFill>
              </a:defRPr>
            </a:lvl1pPr>
          </a:lstStyle>
          <a:p>
            <a:pPr/>
            <a:r>
              <a:t>ПРЕДПОССЫЛКИ</a:t>
            </a:r>
          </a:p>
        </p:txBody>
      </p:sp>
      <p:sp>
        <p:nvSpPr>
          <p:cNvPr id="272" name="Заголовок 1"/>
          <p:cNvSpPr txBox="1"/>
          <p:nvPr/>
        </p:nvSpPr>
        <p:spPr>
          <a:xfrm>
            <a:off x="332012" y="3359391"/>
            <a:ext cx="4401642" cy="2028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>
              <a:lnSpc>
                <a:spcPct val="72000"/>
              </a:lnSpc>
              <a:defRPr b="1">
                <a:solidFill>
                  <a:srgbClr val="0584A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Введение по Указу Президента РФ с 1 октября 2019 года электронных виз в Санкт-Петербурге и Ленинградской области (1 июля 2019 года такой порядок был введен в Калининградской области, ранее на Дальнем Востоке), и далее на территории всей России с 1 января 2021 года</a:t>
            </a:r>
          </a:p>
        </p:txBody>
      </p:sp>
      <p:sp>
        <p:nvSpPr>
          <p:cNvPr id="273" name="Заголовок 1"/>
          <p:cNvSpPr txBox="1"/>
          <p:nvPr/>
        </p:nvSpPr>
        <p:spPr>
          <a:xfrm>
            <a:off x="7648465" y="3190280"/>
            <a:ext cx="4267033" cy="2028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>
              <a:lnSpc>
                <a:spcPct val="90000"/>
              </a:lnSpc>
              <a:defRPr b="1" sz="1900">
                <a:solidFill>
                  <a:srgbClr val="0584A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Популяризация новых видов туризма в нашей стране и подкрепление тенденции азиатского туризм-экспорта в Россию</a:t>
            </a:r>
          </a:p>
        </p:txBody>
      </p:sp>
      <p:sp>
        <p:nvSpPr>
          <p:cNvPr id="274" name="Заголовок 1"/>
          <p:cNvSpPr txBox="1"/>
          <p:nvPr/>
        </p:nvSpPr>
        <p:spPr>
          <a:xfrm>
            <a:off x="3711556" y="1239113"/>
            <a:ext cx="4267032" cy="2028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algn="ctr">
              <a:lnSpc>
                <a:spcPct val="72000"/>
              </a:lnSpc>
              <a:defRPr b="1" sz="2000">
                <a:solidFill>
                  <a:srgbClr val="0584A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  <a:p>
            <a:pPr algn="ctr">
              <a:lnSpc>
                <a:spcPct val="72000"/>
              </a:lnSpc>
              <a:defRPr b="1" sz="1700">
                <a:solidFill>
                  <a:srgbClr val="0584A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Позиционирование России в качестве туристического и футбольного хаба для путешествий из Азии в Европу. С использованием прошедшего ЧМ-2018 и предстоящего ЕВРО-2020 как «знака качества» российского гостеприимства и </a:t>
            </a:r>
            <a:r>
              <a:t>PR-</a:t>
            </a:r>
            <a:r>
              <a:t>повода мирового уровня</a:t>
            </a:r>
          </a:p>
        </p:txBody>
      </p:sp>
      <p:pic>
        <p:nvPicPr>
          <p:cNvPr id="275" name="Рисунок 4" descr="Рисунок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449250">
            <a:off x="1794652" y="1494617"/>
            <a:ext cx="1283658" cy="1750067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" name="Рисунок 16" descr="Рисунок 1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30011" y="1525787"/>
            <a:ext cx="2395384" cy="2065193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" name="Рисунок 2" descr="Рисунок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049092" y="3430704"/>
            <a:ext cx="1911999" cy="21809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TextBox 4"/>
          <p:cNvSpPr txBox="1"/>
          <p:nvPr>
            <p:ph type="sldNum" sz="quarter" idx="2"/>
          </p:nvPr>
        </p:nvSpPr>
        <p:spPr>
          <a:xfrm>
            <a:off x="11761491" y="6411248"/>
            <a:ext cx="245404" cy="396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80" name="Заголовок 1"/>
          <p:cNvSpPr txBox="1"/>
          <p:nvPr>
            <p:ph type="title"/>
          </p:nvPr>
        </p:nvSpPr>
        <p:spPr>
          <a:xfrm>
            <a:off x="589086" y="316522"/>
            <a:ext cx="9548446" cy="650633"/>
          </a:xfrm>
          <a:prstGeom prst="rect">
            <a:avLst/>
          </a:prstGeom>
        </p:spPr>
        <p:txBody>
          <a:bodyPr/>
          <a:lstStyle/>
          <a:p>
            <a:pPr/>
            <a:r>
              <a:t>ПОЧЕМУ ЕВРО 2020?</a:t>
            </a:r>
          </a:p>
        </p:txBody>
      </p:sp>
      <p:sp>
        <p:nvSpPr>
          <p:cNvPr id="281" name="TextBox 5"/>
          <p:cNvSpPr txBox="1"/>
          <p:nvPr/>
        </p:nvSpPr>
        <p:spPr>
          <a:xfrm>
            <a:off x="1143000" y="1699832"/>
            <a:ext cx="9845042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>
                <a:solidFill>
                  <a:schemeClr val="accent1"/>
                </a:solidFill>
              </a:defRPr>
            </a:lvl1pPr>
          </a:lstStyle>
          <a:p>
            <a:pPr/>
            <a:r>
              <a:t>Футбол любят все. ЕВРО 2020 – самый популярный в мире Чемпионат по футболу, после Мундиаля. В одном только Китае 200 млн. футбольных болельщиков</a:t>
            </a:r>
          </a:p>
        </p:txBody>
      </p:sp>
      <p:pic>
        <p:nvPicPr>
          <p:cNvPr id="282" name="Рисунок 6" descr="Рисунок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8383" y="2583621"/>
            <a:ext cx="3880967" cy="2907133"/>
          </a:xfrm>
          <a:prstGeom prst="rect">
            <a:avLst/>
          </a:prstGeom>
          <a:ln w="12700">
            <a:miter lim="400000"/>
          </a:ln>
        </p:spPr>
      </p:pic>
      <p:pic>
        <p:nvPicPr>
          <p:cNvPr id="283" name="Рисунок 7" descr="Рисунок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12824" y="2590874"/>
            <a:ext cx="4458790" cy="29130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TextBox 4"/>
          <p:cNvSpPr txBox="1"/>
          <p:nvPr>
            <p:ph type="sldNum" sz="quarter" idx="2"/>
          </p:nvPr>
        </p:nvSpPr>
        <p:spPr>
          <a:xfrm>
            <a:off x="11761491" y="6411248"/>
            <a:ext cx="245404" cy="396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86" name="Заголовок 1"/>
          <p:cNvSpPr txBox="1"/>
          <p:nvPr>
            <p:ph type="title"/>
          </p:nvPr>
        </p:nvSpPr>
        <p:spPr>
          <a:xfrm>
            <a:off x="589086" y="316522"/>
            <a:ext cx="9548446" cy="650633"/>
          </a:xfrm>
          <a:prstGeom prst="rect">
            <a:avLst/>
          </a:prstGeom>
        </p:spPr>
        <p:txBody>
          <a:bodyPr/>
          <a:lstStyle/>
          <a:p>
            <a:pPr/>
            <a:r>
              <a:t>ПОЧЕМУ ДЕКАБРЬ 2019?</a:t>
            </a:r>
          </a:p>
        </p:txBody>
      </p:sp>
      <p:sp>
        <p:nvSpPr>
          <p:cNvPr id="287" name="Прямоугольник 9"/>
          <p:cNvSpPr txBox="1"/>
          <p:nvPr/>
        </p:nvSpPr>
        <p:spPr>
          <a:xfrm>
            <a:off x="1429819" y="1513891"/>
            <a:ext cx="2101662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ТОП-3 причины:</a:t>
            </a:r>
          </a:p>
        </p:txBody>
      </p:sp>
      <p:sp>
        <p:nvSpPr>
          <p:cNvPr id="288" name="TextBox 10"/>
          <p:cNvSpPr txBox="1"/>
          <p:nvPr/>
        </p:nvSpPr>
        <p:spPr>
          <a:xfrm>
            <a:off x="1095246" y="2259962"/>
            <a:ext cx="9459185" cy="3293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numCol="3" spcCol="19050"/>
          <a:lstStyle/>
          <a:p>
            <a:pPr marL="285750" indent="-285750">
              <a:buClr>
                <a:srgbClr val="00637B"/>
              </a:buClr>
              <a:buSzPct val="100000"/>
              <a:buChar char="❖"/>
              <a:defRPr sz="13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«Горячая пора». Жеребьевка финального турнира пройдет 30 ноября 2019 года в Бухаресте (Румыния). Оперативно отреагировав на громкое событие, Россия станет первой страной-хозяйкой  Чемпионата Европы по футболу 2020 года, презентующей себя на азиатском рынке;</a:t>
            </a:r>
          </a:p>
          <a:p>
            <a:pPr marL="285750" indent="-285750">
              <a:buClr>
                <a:srgbClr val="00637B"/>
              </a:buClr>
              <a:buSzPct val="100000"/>
              <a:buChar char="❖"/>
              <a:defRPr sz="13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  <a:p>
            <a:pPr marL="285750" indent="-285750">
              <a:buClr>
                <a:srgbClr val="00637B"/>
              </a:buClr>
              <a:buSzPct val="100000"/>
              <a:buChar char="❖"/>
              <a:defRPr sz="13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  <a:p>
            <a:pPr marL="285750" indent="-285750">
              <a:buClr>
                <a:srgbClr val="00637B"/>
              </a:buClr>
              <a:buSzPct val="100000"/>
              <a:buChar char="❖"/>
              <a:defRPr sz="13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  <a:p>
            <a:pPr marL="285750" indent="-285750">
              <a:buClr>
                <a:srgbClr val="00637B"/>
              </a:buClr>
              <a:buSzPct val="100000"/>
              <a:buChar char="❖"/>
              <a:defRPr sz="13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  <a:p>
            <a:pPr marL="285750" indent="-285750">
              <a:buClr>
                <a:srgbClr val="00637B"/>
              </a:buClr>
              <a:buSzPct val="100000"/>
              <a:buChar char="❖"/>
              <a:defRPr sz="13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  <a:p>
            <a:pPr>
              <a:defRPr sz="13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  <a:p>
            <a:pPr marL="285750" indent="-285750">
              <a:buClr>
                <a:srgbClr val="00637B"/>
              </a:buClr>
              <a:buSzPct val="100000"/>
              <a:buChar char="❖"/>
              <a:defRPr sz="13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Введение электронных виз в трех регионах РФ. Осведомленность в этом вопросе облегчит планирование туристических поездок и </a:t>
            </a:r>
            <a:r>
              <a:t>MICE </a:t>
            </a:r>
            <a:r>
              <a:t>мероприятий в 2020 году;</a:t>
            </a:r>
          </a:p>
          <a:p>
            <a:pPr marL="285750" indent="-285750">
              <a:buClr>
                <a:srgbClr val="00637B"/>
              </a:buClr>
              <a:buSzPct val="100000"/>
              <a:buChar char="❖"/>
              <a:defRPr sz="13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  <a:p>
            <a:pPr marL="285750" indent="-285750">
              <a:buClr>
                <a:srgbClr val="00637B"/>
              </a:buClr>
              <a:buSzPct val="100000"/>
              <a:buChar char="❖"/>
              <a:defRPr sz="13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  <a:p>
            <a:pPr marL="285750" indent="-285750">
              <a:buClr>
                <a:srgbClr val="00637B"/>
              </a:buClr>
              <a:buSzPct val="100000"/>
              <a:buChar char="❖"/>
              <a:defRPr sz="13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  <a:p>
            <a:pPr marL="285750" indent="-285750">
              <a:buClr>
                <a:srgbClr val="00637B"/>
              </a:buClr>
              <a:buSzPct val="100000"/>
              <a:buChar char="❖"/>
              <a:defRPr sz="13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  <a:p>
            <a:pPr marL="285750" indent="-285750">
              <a:buClr>
                <a:srgbClr val="00637B"/>
              </a:buClr>
              <a:buSzPct val="100000"/>
              <a:buChar char="❖"/>
              <a:defRPr sz="13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  <a:p>
            <a:pPr marL="285750" indent="-285750">
              <a:buClr>
                <a:srgbClr val="00637B"/>
              </a:buClr>
              <a:buSzPct val="100000"/>
              <a:buChar char="❖"/>
              <a:defRPr sz="13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  <a:p>
            <a:pPr marL="285750" indent="-285750">
              <a:buClr>
                <a:srgbClr val="00637B"/>
              </a:buClr>
              <a:buSzPct val="100000"/>
              <a:buChar char="❖"/>
              <a:defRPr sz="13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  <a:p>
            <a:pPr marL="285750" indent="-285750">
              <a:buClr>
                <a:srgbClr val="00637B"/>
              </a:buClr>
              <a:buSzPct val="100000"/>
              <a:buChar char="❖"/>
              <a:defRPr sz="13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  <a:p>
            <a:pPr marL="285750" indent="-285750">
              <a:buClr>
                <a:srgbClr val="00637B"/>
              </a:buClr>
              <a:buSzPct val="100000"/>
              <a:buChar char="❖"/>
              <a:defRPr sz="13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  <a:p>
            <a:pPr marL="285750" indent="-285750">
              <a:buClr>
                <a:srgbClr val="00637B"/>
              </a:buClr>
              <a:buSzPct val="100000"/>
              <a:buChar char="❖"/>
              <a:defRPr sz="13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  <a:p>
            <a:pPr marL="285750" indent="-285750">
              <a:buClr>
                <a:srgbClr val="00637B"/>
              </a:buClr>
              <a:buSzPct val="100000"/>
              <a:buChar char="❖"/>
              <a:defRPr sz="13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Первая половина декабря – конец восточного календарного года и пик активности на азиатских рынках в связи с отсутствием традиционных европейских праздников.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TextBox 4"/>
          <p:cNvSpPr txBox="1"/>
          <p:nvPr>
            <p:ph type="sldNum" sz="quarter" idx="2"/>
          </p:nvPr>
        </p:nvSpPr>
        <p:spPr>
          <a:xfrm>
            <a:off x="11761491" y="6411248"/>
            <a:ext cx="245404" cy="396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91" name="Заголовок 1"/>
          <p:cNvSpPr txBox="1"/>
          <p:nvPr>
            <p:ph type="title"/>
          </p:nvPr>
        </p:nvSpPr>
        <p:spPr>
          <a:xfrm>
            <a:off x="589086" y="316522"/>
            <a:ext cx="9548446" cy="650633"/>
          </a:xfrm>
          <a:prstGeom prst="rect">
            <a:avLst/>
          </a:prstGeom>
        </p:spPr>
        <p:txBody>
          <a:bodyPr/>
          <a:lstStyle/>
          <a:p>
            <a:pPr/>
            <a:r>
              <a:t>ПОЧЕМУ В АЗИИ?</a:t>
            </a:r>
          </a:p>
        </p:txBody>
      </p:sp>
      <p:sp>
        <p:nvSpPr>
          <p:cNvPr id="292" name="Прямоугольник 7"/>
          <p:cNvSpPr txBox="1"/>
          <p:nvPr/>
        </p:nvSpPr>
        <p:spPr>
          <a:xfrm>
            <a:off x="440500" y="1128777"/>
            <a:ext cx="5352965" cy="496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Clr>
                <a:srgbClr val="00637B"/>
              </a:buClr>
              <a:buSzPct val="100000"/>
              <a:buChar char="❖"/>
              <a:defRPr b="1" sz="13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Азиатские рынки – самые динамично развивающиеся туризм-экспортеры в Россию</a:t>
            </a:r>
            <a:r>
              <a:rPr b="0"/>
              <a:t>;</a:t>
            </a:r>
            <a:endParaRPr b="0"/>
          </a:p>
          <a:p>
            <a:pPr marL="285750" indent="-285750">
              <a:buClr>
                <a:srgbClr val="00637B"/>
              </a:buClr>
              <a:buSzPct val="100000"/>
              <a:buChar char="❖"/>
              <a:defRPr sz="13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Введение электронных виз для Индии, Китая и Японии. Ожидается впечатляющий рост в связи с упрощением визового режима. Потенциальные гости страны – платежеспособная аудитория.</a:t>
            </a:r>
          </a:p>
          <a:p>
            <a:pPr marL="285750" indent="-285750">
              <a:buClr>
                <a:srgbClr val="00637B"/>
              </a:buClr>
              <a:buSzPct val="100000"/>
              <a:buChar char="❖"/>
              <a:defRPr sz="13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Вьетнам – одна из самых быстрорастущих экономик мира на сегодня (6-е место в мире по росту ВВП – 5,5% в год)</a:t>
            </a:r>
          </a:p>
          <a:p>
            <a:pPr marL="285750" indent="-285750">
              <a:buClr>
                <a:srgbClr val="00637B"/>
              </a:buClr>
              <a:buSzPct val="100000"/>
              <a:buChar char="❖"/>
              <a:defRPr sz="13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Китай – основной экспортер туристов как для России, так и для большинства других стран мира. Китайский рынок ежегодно растет. Так, по данным Пограничной службы ФСБ России, за 9 месяцев 2019 года прирост составил 21,9%.</a:t>
            </a:r>
          </a:p>
          <a:p>
            <a:pPr marL="285750" indent="-285750">
              <a:buClr>
                <a:srgbClr val="00637B"/>
              </a:buClr>
              <a:buSzPct val="100000"/>
              <a:buChar char="❖"/>
              <a:defRPr sz="13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Южная Корея – страна с безвизовым режимом для РФ, традиционно один из лучших туристских рынков для России. Динамично растет (+10% в среднем) уже 5-6 лет подряд. В 2019 году, наряду с КНР, входит в тройку лидирующих въездных регионов (+23,4%).</a:t>
            </a:r>
          </a:p>
          <a:p>
            <a:pPr marL="285750" indent="-285750">
              <a:buClr>
                <a:srgbClr val="00637B"/>
              </a:buClr>
              <a:buSzPct val="100000"/>
              <a:buChar char="❖"/>
              <a:defRPr sz="13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Индия на третьем месте по динамике роста турпотоков (+47,8%). В 2019 году она впервые попала в десятку крупнейших для России въездных рынков.</a:t>
            </a:r>
          </a:p>
          <a:p>
            <a:pPr marL="285750" indent="-285750">
              <a:buClr>
                <a:srgbClr val="00637B"/>
              </a:buClr>
              <a:buSzPct val="100000"/>
              <a:buChar char="❖"/>
              <a:defRPr sz="13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В топ 10 также входит Япония с ростом турпотока в Россию в 2019 году на +33%.</a:t>
            </a:r>
          </a:p>
        </p:txBody>
      </p:sp>
      <p:pic>
        <p:nvPicPr>
          <p:cNvPr id="293" name="Рисунок 11" descr="Рисунок 11"/>
          <p:cNvPicPr>
            <a:picLocks noChangeAspect="1"/>
          </p:cNvPicPr>
          <p:nvPr/>
        </p:nvPicPr>
        <p:blipFill>
          <a:blip r:embed="rId2">
            <a:extLst/>
          </a:blip>
          <a:srcRect l="0" t="0" r="0" b="26472"/>
          <a:stretch>
            <a:fillRect/>
          </a:stretch>
        </p:blipFill>
        <p:spPr>
          <a:xfrm>
            <a:off x="6867182" y="1770092"/>
            <a:ext cx="5645873" cy="41513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Рисунок 12" descr="Рисунок 1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52885" y="1329077"/>
            <a:ext cx="2268668" cy="2268668"/>
          </a:xfrm>
          <a:prstGeom prst="rect">
            <a:avLst/>
          </a:prstGeom>
          <a:ln w="12700">
            <a:miter lim="400000"/>
          </a:ln>
        </p:spPr>
      </p:pic>
      <p:sp>
        <p:nvSpPr>
          <p:cNvPr id="295" name="TextBox 13"/>
          <p:cNvSpPr txBox="1"/>
          <p:nvPr/>
        </p:nvSpPr>
        <p:spPr>
          <a:xfrm>
            <a:off x="5806814" y="1607962"/>
            <a:ext cx="371856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10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Санкт-Петербург – один из городов, в котором пройдут матчи ЕВРО 2020</a:t>
            </a:r>
          </a:p>
        </p:txBody>
      </p:sp>
      <p:pic>
        <p:nvPicPr>
          <p:cNvPr id="296" name="Рисунок 14" descr="Рисунок 1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54160" y="2121265"/>
            <a:ext cx="791797" cy="480571"/>
          </a:xfrm>
          <a:prstGeom prst="rect">
            <a:avLst/>
          </a:prstGeom>
          <a:ln w="12700">
            <a:miter lim="400000"/>
          </a:ln>
        </p:spPr>
      </p:pic>
      <p:sp>
        <p:nvSpPr>
          <p:cNvPr id="297" name="Полилиния 15"/>
          <p:cNvSpPr/>
          <p:nvPr/>
        </p:nvSpPr>
        <p:spPr>
          <a:xfrm>
            <a:off x="6547167" y="3011477"/>
            <a:ext cx="2039816" cy="16685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29" fill="norm" stroke="1" extrusionOk="0">
                <a:moveTo>
                  <a:pt x="21600" y="20932"/>
                </a:moveTo>
                <a:cubicBezTo>
                  <a:pt x="14524" y="21266"/>
                  <a:pt x="7448" y="21600"/>
                  <a:pt x="3848" y="18111"/>
                </a:cubicBezTo>
                <a:cubicBezTo>
                  <a:pt x="248" y="14623"/>
                  <a:pt x="0" y="0"/>
                  <a:pt x="0" y="0"/>
                </a:cubicBezTo>
              </a:path>
            </a:pathLst>
          </a:custGeom>
          <a:ln w="15875">
            <a:solidFill>
              <a:srgbClr val="000000"/>
            </a:solidFill>
            <a:prstDash val="sysDash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98" name="Полилиния 16"/>
          <p:cNvSpPr/>
          <p:nvPr/>
        </p:nvSpPr>
        <p:spPr>
          <a:xfrm>
            <a:off x="6840243" y="3011434"/>
            <a:ext cx="3202393" cy="1276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48" h="20513" fill="norm" stroke="1" extrusionOk="0">
                <a:moveTo>
                  <a:pt x="19862" y="13564"/>
                </a:moveTo>
                <a:cubicBezTo>
                  <a:pt x="20731" y="6830"/>
                  <a:pt x="21600" y="95"/>
                  <a:pt x="20245" y="1"/>
                </a:cubicBezTo>
                <a:cubicBezTo>
                  <a:pt x="18890" y="-93"/>
                  <a:pt x="14519" y="9608"/>
                  <a:pt x="11733" y="12999"/>
                </a:cubicBezTo>
                <a:cubicBezTo>
                  <a:pt x="8947" y="16390"/>
                  <a:pt x="4409" y="21507"/>
                  <a:pt x="3528" y="20345"/>
                </a:cubicBezTo>
                <a:cubicBezTo>
                  <a:pt x="2646" y="19184"/>
                  <a:pt x="7030" y="9326"/>
                  <a:pt x="6442" y="6029"/>
                </a:cubicBezTo>
                <a:cubicBezTo>
                  <a:pt x="5854" y="2733"/>
                  <a:pt x="2927" y="1649"/>
                  <a:pt x="0" y="566"/>
                </a:cubicBezTo>
              </a:path>
            </a:pathLst>
          </a:custGeom>
          <a:ln w="15875">
            <a:solidFill>
              <a:srgbClr val="000000"/>
            </a:solidFill>
            <a:prstDash val="sysDash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99" name="Полилиния 17"/>
          <p:cNvSpPr/>
          <p:nvPr/>
        </p:nvSpPr>
        <p:spPr>
          <a:xfrm>
            <a:off x="6720794" y="3017832"/>
            <a:ext cx="4070127" cy="9690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65" h="19063" fill="norm" stroke="1" extrusionOk="0">
                <a:moveTo>
                  <a:pt x="21265" y="9560"/>
                </a:moveTo>
                <a:cubicBezTo>
                  <a:pt x="16906" y="14960"/>
                  <a:pt x="12547" y="20360"/>
                  <a:pt x="10730" y="18784"/>
                </a:cubicBezTo>
                <a:cubicBezTo>
                  <a:pt x="8913" y="17208"/>
                  <a:pt x="11925" y="1450"/>
                  <a:pt x="10363" y="105"/>
                </a:cubicBezTo>
                <a:cubicBezTo>
                  <a:pt x="8801" y="-1240"/>
                  <a:pt x="3054" y="10713"/>
                  <a:pt x="1360" y="10713"/>
                </a:cubicBezTo>
                <a:cubicBezTo>
                  <a:pt x="-335" y="10713"/>
                  <a:pt x="-70" y="5409"/>
                  <a:pt x="196" y="105"/>
                </a:cubicBez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lIns="45719" rIns="45719" anchor="ctr"/>
          <a:lstStyle/>
          <a:p>
            <a:pPr algn="ctr"/>
          </a:p>
        </p:txBody>
      </p:sp>
      <p:pic>
        <p:nvPicPr>
          <p:cNvPr id="300" name="Рисунок 18" descr="Рисунок 1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853985">
            <a:off x="10934928" y="3434055"/>
            <a:ext cx="373859" cy="267309"/>
          </a:xfrm>
          <a:prstGeom prst="rect">
            <a:avLst/>
          </a:prstGeom>
          <a:ln w="12700">
            <a:miter lim="400000"/>
          </a:ln>
        </p:spPr>
      </p:pic>
      <p:sp>
        <p:nvSpPr>
          <p:cNvPr id="301" name="Полилиния 19"/>
          <p:cNvSpPr/>
          <p:nvPr/>
        </p:nvSpPr>
        <p:spPr>
          <a:xfrm>
            <a:off x="7145043" y="2538837"/>
            <a:ext cx="4428275" cy="14573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50" h="20629" fill="norm" stroke="1" extrusionOk="0">
                <a:moveTo>
                  <a:pt x="19208" y="20629"/>
                </a:moveTo>
                <a:cubicBezTo>
                  <a:pt x="20404" y="15291"/>
                  <a:pt x="21600" y="9953"/>
                  <a:pt x="20257" y="8681"/>
                </a:cubicBezTo>
                <a:cubicBezTo>
                  <a:pt x="18914" y="7409"/>
                  <a:pt x="13275" y="14296"/>
                  <a:pt x="11150" y="12996"/>
                </a:cubicBezTo>
                <a:cubicBezTo>
                  <a:pt x="9025" y="11696"/>
                  <a:pt x="9365" y="2735"/>
                  <a:pt x="7507" y="882"/>
                </a:cubicBezTo>
                <a:cubicBezTo>
                  <a:pt x="5648" y="-971"/>
                  <a:pt x="2824" y="453"/>
                  <a:pt x="0" y="1878"/>
                </a:cubicBez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lIns="45719" rIns="45719" anchor="ctr"/>
          <a:lstStyle/>
          <a:p>
            <a:pPr algn="ctr"/>
          </a:p>
        </p:txBody>
      </p:sp>
      <p:pic>
        <p:nvPicPr>
          <p:cNvPr id="302" name="Рисунок 20" descr="Рисунок 20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20822521">
            <a:off x="9325023" y="3792397"/>
            <a:ext cx="1005581" cy="56564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" name="Рисунок 21" descr="Рисунок 21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978563">
            <a:off x="11009548" y="3958394"/>
            <a:ext cx="590285" cy="359956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" name="Рисунок 22" descr="Рисунок 22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364951" y="3318745"/>
            <a:ext cx="564010" cy="56401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" name="Рисунок 23" descr="Рисунок 23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 rot="20323010">
            <a:off x="8662134" y="4536785"/>
            <a:ext cx="553207" cy="4040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TextBox 4"/>
          <p:cNvSpPr txBox="1"/>
          <p:nvPr>
            <p:ph type="sldNum" sz="quarter" idx="2"/>
          </p:nvPr>
        </p:nvSpPr>
        <p:spPr>
          <a:xfrm>
            <a:off x="11761491" y="6411248"/>
            <a:ext cx="245404" cy="396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08" name="Заголовок 1"/>
          <p:cNvSpPr txBox="1"/>
          <p:nvPr>
            <p:ph type="title"/>
          </p:nvPr>
        </p:nvSpPr>
        <p:spPr>
          <a:xfrm>
            <a:off x="589086" y="316522"/>
            <a:ext cx="9548446" cy="6506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84A6"/>
                </a:solidFill>
              </a:defRPr>
            </a:lvl1pPr>
          </a:lstStyle>
          <a:p>
            <a:pPr/>
            <a:r>
              <a:t>ПРОГРАММА</a:t>
            </a:r>
          </a:p>
        </p:txBody>
      </p:sp>
      <p:sp>
        <p:nvSpPr>
          <p:cNvPr id="309" name="Заголовок 1"/>
          <p:cNvSpPr txBox="1"/>
          <p:nvPr/>
        </p:nvSpPr>
        <p:spPr>
          <a:xfrm>
            <a:off x="589086" y="1005523"/>
            <a:ext cx="5556990" cy="4612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>
              <a:lnSpc>
                <a:spcPct val="90000"/>
              </a:lnSpc>
              <a:defRPr b="1" sz="1300">
                <a:solidFill>
                  <a:srgbClr val="0084A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Программа каждого из пяти мероприятий рассчитана на 1 день и будет включать в себя:</a:t>
            </a:r>
            <a:endParaRPr sz="3200">
              <a:solidFill>
                <a:schemeClr val="accent1"/>
              </a:solidFill>
              <a:latin typeface="PF BeauSans Pro"/>
              <a:ea typeface="PF BeauSans Pro"/>
              <a:cs typeface="PF BeauSans Pro"/>
              <a:sym typeface="PF BeauSans Pro"/>
            </a:endParaRPr>
          </a:p>
          <a:p>
            <a:pPr>
              <a:lnSpc>
                <a:spcPct val="90000"/>
              </a:lnSpc>
              <a:defRPr b="1" sz="1300">
                <a:solidFill>
                  <a:srgbClr val="0084A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  <a:p>
            <a:pPr marL="342900" indent="-342900">
              <a:buSzPct val="100000"/>
              <a:buChar char="❖"/>
              <a:defRPr sz="13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пленарная часть, в рамках которой планируется представить:</a:t>
            </a:r>
            <a:br/>
            <a:r>
              <a:t>матчи и мероприятия ЕВРО-2020, проходящие на территории РФ, систему FUN ID, туристский потенциал России в разрезе межрегиональных туристских маршрутов и в тематическом контексте «Россия – туристский и футбольный хаб между Азией и Европой», музейные маршруты и объекты туристского интереса, систему электронных виз и регионы, в которые разрешен въезд по e-visa, тематические виды туризма; </a:t>
            </a:r>
            <a:endParaRPr b="1" sz="3200">
              <a:solidFill>
                <a:schemeClr val="accent1"/>
              </a:solidFill>
              <a:latin typeface="PF BeauSans Pro"/>
              <a:ea typeface="PF BeauSans Pro"/>
              <a:cs typeface="PF BeauSans Pro"/>
              <a:sym typeface="PF BeauSans Pro"/>
            </a:endParaRPr>
          </a:p>
          <a:p>
            <a:pPr marL="342900" indent="-342900">
              <a:buSzPct val="100000"/>
              <a:buChar char="❖"/>
              <a:defRPr sz="13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workshop (</a:t>
            </a:r>
            <a:r>
              <a:t>деловые встречи);</a:t>
            </a:r>
            <a:endParaRPr b="1" sz="3200">
              <a:solidFill>
                <a:schemeClr val="accent1"/>
              </a:solidFill>
              <a:latin typeface="PF BeauSans Pro"/>
              <a:ea typeface="PF BeauSans Pro"/>
              <a:cs typeface="PF BeauSans Pro"/>
              <a:sym typeface="PF BeauSans Pro"/>
            </a:endParaRPr>
          </a:p>
          <a:p>
            <a:pPr marL="342900" indent="-342900">
              <a:buSzPct val="100000"/>
              <a:buChar char="❖"/>
              <a:defRPr sz="13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выступление «Амбассадоров» из числа известных российских и зарубежных деятелей культуры, искусства, спорта, науки, высоких технологий, медиа сферы; </a:t>
            </a:r>
            <a:endParaRPr b="1" sz="3200">
              <a:solidFill>
                <a:schemeClr val="accent1"/>
              </a:solidFill>
              <a:latin typeface="PF BeauSans Pro"/>
              <a:ea typeface="PF BeauSans Pro"/>
              <a:cs typeface="PF BeauSans Pro"/>
              <a:sym typeface="PF BeauSans Pro"/>
            </a:endParaRPr>
          </a:p>
          <a:p>
            <a:pPr marL="342900" indent="-342900">
              <a:buSzPct val="100000"/>
              <a:buChar char="❖"/>
              <a:defRPr sz="13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пресс брифинги; </a:t>
            </a:r>
            <a:endParaRPr b="1" sz="3200">
              <a:solidFill>
                <a:schemeClr val="accent1"/>
              </a:solidFill>
              <a:latin typeface="PF BeauSans Pro"/>
              <a:ea typeface="PF BeauSans Pro"/>
              <a:cs typeface="PF BeauSans Pro"/>
              <a:sym typeface="PF BeauSans Pro"/>
            </a:endParaRPr>
          </a:p>
          <a:p>
            <a:pPr marL="342900" indent="-342900">
              <a:buSzPct val="100000"/>
              <a:buChar char="❖"/>
              <a:defRPr sz="13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интерактивная программа для иностранной аудитории;</a:t>
            </a:r>
            <a:endParaRPr b="1" sz="3200">
              <a:solidFill>
                <a:schemeClr val="accent1"/>
              </a:solidFill>
              <a:latin typeface="PF BeauSans Pro"/>
              <a:ea typeface="PF BeauSans Pro"/>
              <a:cs typeface="PF BeauSans Pro"/>
              <a:sym typeface="PF BeauSans Pro"/>
            </a:endParaRPr>
          </a:p>
          <a:p>
            <a:pPr marL="342900" indent="-342900">
              <a:buSzPct val="100000"/>
              <a:buChar char="❖"/>
              <a:defRPr sz="13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выступление известного музыкального коллектива; </a:t>
            </a:r>
            <a:endParaRPr b="1" sz="3200">
              <a:solidFill>
                <a:schemeClr val="accent1"/>
              </a:solidFill>
              <a:latin typeface="PF BeauSans Pro"/>
              <a:ea typeface="PF BeauSans Pro"/>
              <a:cs typeface="PF BeauSans Pro"/>
              <a:sym typeface="PF BeauSans Pro"/>
            </a:endParaRPr>
          </a:p>
          <a:p>
            <a:pPr marL="342900" indent="-342900">
              <a:buSzPct val="100000"/>
              <a:buChar char="❖"/>
              <a:defRPr sz="13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экспонирование фотовыставки, популяризирующей туристские направления и маршруты России;</a:t>
            </a:r>
            <a:endParaRPr b="1" sz="3200">
              <a:solidFill>
                <a:schemeClr val="accent1"/>
              </a:solidFill>
              <a:latin typeface="PF BeauSans Pro"/>
              <a:ea typeface="PF BeauSans Pro"/>
              <a:cs typeface="PF BeauSans Pro"/>
              <a:sym typeface="PF BeauSans Pro"/>
            </a:endParaRPr>
          </a:p>
          <a:p>
            <a:pPr marL="342900" indent="-342900">
              <a:buSzPct val="100000"/>
              <a:buChar char="❖"/>
              <a:defRPr sz="13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онлайн-мосты с целевыми аудиториями крупных городов в странах проведения – Мумбаи, Хошимин, Шанхай и пр. </a:t>
            </a:r>
          </a:p>
        </p:txBody>
      </p:sp>
      <p:sp>
        <p:nvSpPr>
          <p:cNvPr id="310" name="Прямоугольник 2"/>
          <p:cNvSpPr/>
          <p:nvPr/>
        </p:nvSpPr>
        <p:spPr>
          <a:xfrm>
            <a:off x="6340838" y="553650"/>
            <a:ext cx="2893103" cy="191600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53975">
            <a:solidFill>
              <a:srgbClr val="006078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11" name="Прямоугольник 7"/>
          <p:cNvSpPr/>
          <p:nvPr/>
        </p:nvSpPr>
        <p:spPr>
          <a:xfrm>
            <a:off x="8441960" y="1328434"/>
            <a:ext cx="2893103" cy="191600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53975">
            <a:solidFill>
              <a:srgbClr val="006078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12" name="Прямоугольник 8"/>
          <p:cNvSpPr/>
          <p:nvPr/>
        </p:nvSpPr>
        <p:spPr>
          <a:xfrm>
            <a:off x="6340838" y="2830932"/>
            <a:ext cx="2893103" cy="191600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53975">
            <a:solidFill>
              <a:srgbClr val="006078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13" name="Прямоугольник 9"/>
          <p:cNvSpPr/>
          <p:nvPr/>
        </p:nvSpPr>
        <p:spPr>
          <a:xfrm>
            <a:off x="8441960" y="3605715"/>
            <a:ext cx="2893103" cy="191600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53975">
            <a:solidFill>
              <a:srgbClr val="006078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TextBox 4"/>
          <p:cNvSpPr txBox="1"/>
          <p:nvPr>
            <p:ph type="sldNum" sz="quarter" idx="2"/>
          </p:nvPr>
        </p:nvSpPr>
        <p:spPr>
          <a:xfrm>
            <a:off x="11761491" y="6411248"/>
            <a:ext cx="245404" cy="396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16" name="Заголовок 1"/>
          <p:cNvSpPr txBox="1"/>
          <p:nvPr>
            <p:ph type="title"/>
          </p:nvPr>
        </p:nvSpPr>
        <p:spPr>
          <a:xfrm>
            <a:off x="589086" y="316522"/>
            <a:ext cx="9548446" cy="650633"/>
          </a:xfrm>
          <a:prstGeom prst="rect">
            <a:avLst/>
          </a:prstGeom>
        </p:spPr>
        <p:txBody>
          <a:bodyPr/>
          <a:lstStyle/>
          <a:p>
            <a:pPr/>
            <a:r>
              <a:t>УЧАСТНИКИ РОАД-ШОУ</a:t>
            </a:r>
          </a:p>
        </p:txBody>
      </p:sp>
      <p:pic>
        <p:nvPicPr>
          <p:cNvPr id="317" name="Рисунок 24" descr="Рисунок 2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5882" y="1824302"/>
            <a:ext cx="877371" cy="87737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Рисунок 25" descr="Рисунок 2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0395" y="3739246"/>
            <a:ext cx="984990" cy="984989"/>
          </a:xfrm>
          <a:prstGeom prst="rect">
            <a:avLst/>
          </a:prstGeom>
          <a:ln w="12700">
            <a:miter lim="400000"/>
          </a:ln>
        </p:spPr>
      </p:pic>
      <p:sp>
        <p:nvSpPr>
          <p:cNvPr id="319" name="Прямоугольник 2"/>
          <p:cNvSpPr txBox="1"/>
          <p:nvPr/>
        </p:nvSpPr>
        <p:spPr>
          <a:xfrm>
            <a:off x="1583902" y="1494775"/>
            <a:ext cx="9865692" cy="151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3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Представители дипломатических и торговых представительств РФ, Россотрудничества в странах маршрута роад-шоу, федеральных и региональных органов власти в сфере туризма, спорта, культуры РФ, профильных подразделений государственных и региональных объектов туристского интереса, СМИ, туристских информационных центров (ТИЦ), федеральных отраслевых объединений в сфере туризма, MICE, культуры, спорта; туристических фирм, гостиниц и гостиничных «цепочек», сегмента HORECA, транспортных и круизных компаний, электронных систем бронирования туристских, гостиничных и транспортных услуг; ведущих предприятий в сферах НХП, сувенирной продукции, ювелирного искусства, крупнейших предприятий розничной торговли. </a:t>
            </a:r>
          </a:p>
        </p:txBody>
      </p:sp>
      <p:sp>
        <p:nvSpPr>
          <p:cNvPr id="320" name="Прямоугольник 3"/>
          <p:cNvSpPr txBox="1"/>
          <p:nvPr/>
        </p:nvSpPr>
        <p:spPr>
          <a:xfrm>
            <a:off x="1583901" y="3739246"/>
            <a:ext cx="9664884" cy="110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3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Представители органов власти в сфере туризма, национальных и региональных туристских офисов, отраслевых объединений в сферах туризма, спорта, культуры; иностранных авиакомпаний и магистральных компаний пассажирского транспорта, предприятий сферы туризма, сферы MICE, спортивных, event, медиа агентств; ведущих электронных систем бронирования туристских, гостиничных и транспортных услуг; ведущих СМИ, социальных сетей, блогосферы; корпораций, работающих в России.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84A4"/>
      </a:accent1>
      <a:accent2>
        <a:srgbClr val="C7D64F"/>
      </a:accent2>
      <a:accent3>
        <a:srgbClr val="95C23D"/>
      </a:accent3>
      <a:accent4>
        <a:srgbClr val="44B177"/>
      </a:accent4>
      <a:accent5>
        <a:srgbClr val="F49800"/>
      </a:accent5>
      <a:accent6>
        <a:srgbClr val="E74414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PF BeauSans Pro"/>
            <a:ea typeface="PF BeauSans Pro"/>
            <a:cs typeface="PF BeauSans Pro"/>
            <a:sym typeface="PF BeauSans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PF BeauSans Pro"/>
            <a:ea typeface="PF BeauSans Pro"/>
            <a:cs typeface="PF BeauSans Pro"/>
            <a:sym typeface="PF BeauSans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84A4"/>
      </a:accent1>
      <a:accent2>
        <a:srgbClr val="C7D64F"/>
      </a:accent2>
      <a:accent3>
        <a:srgbClr val="95C23D"/>
      </a:accent3>
      <a:accent4>
        <a:srgbClr val="44B177"/>
      </a:accent4>
      <a:accent5>
        <a:srgbClr val="F49800"/>
      </a:accent5>
      <a:accent6>
        <a:srgbClr val="E74414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PF BeauSans Pro"/>
            <a:ea typeface="PF BeauSans Pro"/>
            <a:cs typeface="PF BeauSans Pro"/>
            <a:sym typeface="PF BeauSans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PF BeauSans Pro"/>
            <a:ea typeface="PF BeauSans Pro"/>
            <a:cs typeface="PF BeauSans Pro"/>
            <a:sym typeface="PF BeauSans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